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305" r:id="rId3"/>
    <p:sldId id="306" r:id="rId4"/>
    <p:sldId id="307" r:id="rId5"/>
    <p:sldId id="308" r:id="rId6"/>
    <p:sldId id="258" r:id="rId7"/>
    <p:sldId id="309" r:id="rId8"/>
    <p:sldId id="259" r:id="rId9"/>
    <p:sldId id="311" r:id="rId10"/>
    <p:sldId id="312" r:id="rId11"/>
    <p:sldId id="313" r:id="rId12"/>
    <p:sldId id="314" r:id="rId13"/>
    <p:sldId id="315" r:id="rId14"/>
    <p:sldId id="316" r:id="rId15"/>
    <p:sldId id="318" r:id="rId16"/>
    <p:sldId id="317" r:id="rId17"/>
    <p:sldId id="319" r:id="rId18"/>
    <p:sldId id="320" r:id="rId19"/>
    <p:sldId id="321" r:id="rId20"/>
    <p:sldId id="322" r:id="rId21"/>
    <p:sldId id="323" r:id="rId22"/>
    <p:sldId id="32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200">
            <a:extLst>
              <a:ext uri="{FF2B5EF4-FFF2-40B4-BE49-F238E27FC236}">
                <a16:creationId xmlns:a16="http://schemas.microsoft.com/office/drawing/2014/main" id="{2B0471EE-944B-457F-B512-F094A6AC9554}"/>
              </a:ext>
            </a:extLst>
          </p:cNvPr>
          <p:cNvSpPr>
            <a:spLocks noChangeArrowheads="1"/>
          </p:cNvSpPr>
          <p:nvPr/>
        </p:nvSpPr>
        <p:spPr bwMode="gray">
          <a:xfrm>
            <a:off x="118534" y="69851"/>
            <a:ext cx="11993033" cy="6729413"/>
          </a:xfrm>
          <a:prstGeom prst="roundRect">
            <a:avLst>
              <a:gd name="adj" fmla="val 4245"/>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nvGrpSpPr>
          <p:cNvPr id="5" name="Group 201">
            <a:extLst>
              <a:ext uri="{FF2B5EF4-FFF2-40B4-BE49-F238E27FC236}">
                <a16:creationId xmlns:a16="http://schemas.microsoft.com/office/drawing/2014/main" id="{07EDB728-5E98-4876-9F97-F63DE385E082}"/>
              </a:ext>
            </a:extLst>
          </p:cNvPr>
          <p:cNvGrpSpPr>
            <a:grpSpLocks/>
          </p:cNvGrpSpPr>
          <p:nvPr/>
        </p:nvGrpSpPr>
        <p:grpSpPr bwMode="auto">
          <a:xfrm>
            <a:off x="334434" y="260351"/>
            <a:ext cx="11523133" cy="4824413"/>
            <a:chOff x="158" y="164"/>
            <a:chExt cx="5444" cy="3039"/>
          </a:xfrm>
        </p:grpSpPr>
        <p:sp>
          <p:nvSpPr>
            <p:cNvPr id="6" name="AutoShape 202">
              <a:extLst>
                <a:ext uri="{FF2B5EF4-FFF2-40B4-BE49-F238E27FC236}">
                  <a16:creationId xmlns:a16="http://schemas.microsoft.com/office/drawing/2014/main" id="{44A90555-DDE1-4390-9847-58FAFD94C404}"/>
                </a:ext>
              </a:extLst>
            </p:cNvPr>
            <p:cNvSpPr>
              <a:spLocks noChangeArrowheads="1"/>
            </p:cNvSpPr>
            <p:nvPr userDrawn="1"/>
          </p:nvSpPr>
          <p:spPr bwMode="gray">
            <a:xfrm>
              <a:off x="158" y="164"/>
              <a:ext cx="5444" cy="2991"/>
            </a:xfrm>
            <a:prstGeom prst="roundRect">
              <a:avLst>
                <a:gd name="adj" fmla="val 3912"/>
              </a:avLst>
            </a:prstGeom>
            <a:solidFill>
              <a:schemeClr val="bg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7" name="Freeform 203">
              <a:extLst>
                <a:ext uri="{FF2B5EF4-FFF2-40B4-BE49-F238E27FC236}">
                  <a16:creationId xmlns:a16="http://schemas.microsoft.com/office/drawing/2014/main" id="{520CCFEA-B6B1-4FC6-B22F-1FAAE000C892}"/>
                </a:ext>
              </a:extLst>
            </p:cNvPr>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 name="Freeform 204">
              <a:extLst>
                <a:ext uri="{FF2B5EF4-FFF2-40B4-BE49-F238E27FC236}">
                  <a16:creationId xmlns:a16="http://schemas.microsoft.com/office/drawing/2014/main" id="{F54142CB-00F7-49EF-9BBE-F28B88B5F831}"/>
                </a:ext>
              </a:extLst>
            </p:cNvPr>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 name="Freeform 205">
              <a:extLst>
                <a:ext uri="{FF2B5EF4-FFF2-40B4-BE49-F238E27FC236}">
                  <a16:creationId xmlns:a16="http://schemas.microsoft.com/office/drawing/2014/main" id="{6195C532-B73F-4CA7-A192-7597378D08FD}"/>
                </a:ext>
              </a:extLst>
            </p:cNvPr>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 name="Freeform 206">
              <a:extLst>
                <a:ext uri="{FF2B5EF4-FFF2-40B4-BE49-F238E27FC236}">
                  <a16:creationId xmlns:a16="http://schemas.microsoft.com/office/drawing/2014/main" id="{672F4DA1-8842-418D-82E1-8F97FD5FA651}"/>
                </a:ext>
              </a:extLst>
            </p:cNvPr>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 name="Freeform 207">
              <a:extLst>
                <a:ext uri="{FF2B5EF4-FFF2-40B4-BE49-F238E27FC236}">
                  <a16:creationId xmlns:a16="http://schemas.microsoft.com/office/drawing/2014/main" id="{F49F1166-CDE6-48D1-BF2A-7EE207CCE473}"/>
                </a:ext>
              </a:extLst>
            </p:cNvPr>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 name="Freeform 208">
              <a:extLst>
                <a:ext uri="{FF2B5EF4-FFF2-40B4-BE49-F238E27FC236}">
                  <a16:creationId xmlns:a16="http://schemas.microsoft.com/office/drawing/2014/main" id="{E44364B5-6E53-492E-9AB0-E42F5A66C390}"/>
                </a:ext>
              </a:extLst>
            </p:cNvPr>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 name="Freeform 209">
              <a:extLst>
                <a:ext uri="{FF2B5EF4-FFF2-40B4-BE49-F238E27FC236}">
                  <a16:creationId xmlns:a16="http://schemas.microsoft.com/office/drawing/2014/main" id="{D6961096-0C39-40A1-8F12-DAE68F5CBEEB}"/>
                </a:ext>
              </a:extLst>
            </p:cNvPr>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 name="Freeform 210">
              <a:extLst>
                <a:ext uri="{FF2B5EF4-FFF2-40B4-BE49-F238E27FC236}">
                  <a16:creationId xmlns:a16="http://schemas.microsoft.com/office/drawing/2014/main" id="{2794D9E3-F893-4C20-A40F-76D3073E0F0E}"/>
                </a:ext>
              </a:extLst>
            </p:cNvPr>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 name="Freeform 211">
              <a:extLst>
                <a:ext uri="{FF2B5EF4-FFF2-40B4-BE49-F238E27FC236}">
                  <a16:creationId xmlns:a16="http://schemas.microsoft.com/office/drawing/2014/main" id="{3E226A37-9CBB-4579-8245-01314CDE36C1}"/>
                </a:ext>
              </a:extLst>
            </p:cNvPr>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 name="Freeform 212">
              <a:extLst>
                <a:ext uri="{FF2B5EF4-FFF2-40B4-BE49-F238E27FC236}">
                  <a16:creationId xmlns:a16="http://schemas.microsoft.com/office/drawing/2014/main" id="{0D430EE8-79C7-4A23-A2D0-DCF27D3CB928}"/>
                </a:ext>
              </a:extLst>
            </p:cNvPr>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 name="Freeform 213">
              <a:extLst>
                <a:ext uri="{FF2B5EF4-FFF2-40B4-BE49-F238E27FC236}">
                  <a16:creationId xmlns:a16="http://schemas.microsoft.com/office/drawing/2014/main" id="{9D30ED4D-0B79-4E91-AFF5-344319D28DC5}"/>
                </a:ext>
              </a:extLst>
            </p:cNvPr>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 name="Freeform 214">
              <a:extLst>
                <a:ext uri="{FF2B5EF4-FFF2-40B4-BE49-F238E27FC236}">
                  <a16:creationId xmlns:a16="http://schemas.microsoft.com/office/drawing/2014/main" id="{753C85D5-BB39-4E9F-A41E-4DCCEDA69AB3}"/>
                </a:ext>
              </a:extLst>
            </p:cNvPr>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9" name="Freeform 215">
              <a:extLst>
                <a:ext uri="{FF2B5EF4-FFF2-40B4-BE49-F238E27FC236}">
                  <a16:creationId xmlns:a16="http://schemas.microsoft.com/office/drawing/2014/main" id="{DBA3F438-33EA-466D-9D6C-B92C40623209}"/>
                </a:ext>
              </a:extLst>
            </p:cNvPr>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0" name="Freeform 216">
              <a:extLst>
                <a:ext uri="{FF2B5EF4-FFF2-40B4-BE49-F238E27FC236}">
                  <a16:creationId xmlns:a16="http://schemas.microsoft.com/office/drawing/2014/main" id="{EA0BC0AC-F4DD-4F96-AB6A-77B89B23C61F}"/>
                </a:ext>
              </a:extLst>
            </p:cNvPr>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1" name="Freeform 217">
              <a:extLst>
                <a:ext uri="{FF2B5EF4-FFF2-40B4-BE49-F238E27FC236}">
                  <a16:creationId xmlns:a16="http://schemas.microsoft.com/office/drawing/2014/main" id="{93653CEE-2C29-4019-8657-C2EDBC3EB970}"/>
                </a:ext>
              </a:extLst>
            </p:cNvPr>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2" name="Freeform 218">
              <a:extLst>
                <a:ext uri="{FF2B5EF4-FFF2-40B4-BE49-F238E27FC236}">
                  <a16:creationId xmlns:a16="http://schemas.microsoft.com/office/drawing/2014/main" id="{B9FD48C2-BA51-4EBA-A20E-8D86179D09D5}"/>
                </a:ext>
              </a:extLst>
            </p:cNvPr>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3" name="Freeform 219">
              <a:extLst>
                <a:ext uri="{FF2B5EF4-FFF2-40B4-BE49-F238E27FC236}">
                  <a16:creationId xmlns:a16="http://schemas.microsoft.com/office/drawing/2014/main" id="{9526AB2D-95C9-4638-B81A-48C562CAA953}"/>
                </a:ext>
              </a:extLst>
            </p:cNvPr>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4" name="Freeform 220">
              <a:extLst>
                <a:ext uri="{FF2B5EF4-FFF2-40B4-BE49-F238E27FC236}">
                  <a16:creationId xmlns:a16="http://schemas.microsoft.com/office/drawing/2014/main" id="{6C6F77E6-7462-43B7-A05B-09118D3B4BF1}"/>
                </a:ext>
              </a:extLst>
            </p:cNvPr>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5" name="Freeform 221">
              <a:extLst>
                <a:ext uri="{FF2B5EF4-FFF2-40B4-BE49-F238E27FC236}">
                  <a16:creationId xmlns:a16="http://schemas.microsoft.com/office/drawing/2014/main" id="{A1293B0A-C5B0-4CD0-BEA5-6020B07ECB5B}"/>
                </a:ext>
              </a:extLst>
            </p:cNvPr>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6" name="Freeform 222">
              <a:extLst>
                <a:ext uri="{FF2B5EF4-FFF2-40B4-BE49-F238E27FC236}">
                  <a16:creationId xmlns:a16="http://schemas.microsoft.com/office/drawing/2014/main" id="{57C1925E-9E31-437E-84B3-568AD0EA4C73}"/>
                </a:ext>
              </a:extLst>
            </p:cNvPr>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7" name="Freeform 223">
              <a:extLst>
                <a:ext uri="{FF2B5EF4-FFF2-40B4-BE49-F238E27FC236}">
                  <a16:creationId xmlns:a16="http://schemas.microsoft.com/office/drawing/2014/main" id="{26DA4BFA-6DF3-48BD-AE5B-DA68984BC37D}"/>
                </a:ext>
              </a:extLst>
            </p:cNvPr>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8" name="Freeform 224">
              <a:extLst>
                <a:ext uri="{FF2B5EF4-FFF2-40B4-BE49-F238E27FC236}">
                  <a16:creationId xmlns:a16="http://schemas.microsoft.com/office/drawing/2014/main" id="{9CA3B206-7436-42F0-921B-F03464C68289}"/>
                </a:ext>
              </a:extLst>
            </p:cNvPr>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29" name="Freeform 225">
              <a:extLst>
                <a:ext uri="{FF2B5EF4-FFF2-40B4-BE49-F238E27FC236}">
                  <a16:creationId xmlns:a16="http://schemas.microsoft.com/office/drawing/2014/main" id="{97FE2A15-C11E-4FDF-99F8-985B4D96DAAF}"/>
                </a:ext>
              </a:extLst>
            </p:cNvPr>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0" name="Freeform 226">
              <a:extLst>
                <a:ext uri="{FF2B5EF4-FFF2-40B4-BE49-F238E27FC236}">
                  <a16:creationId xmlns:a16="http://schemas.microsoft.com/office/drawing/2014/main" id="{2C7680D0-1A7B-4015-B9EF-939E6299ED4C}"/>
                </a:ext>
              </a:extLst>
            </p:cNvPr>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1" name="Freeform 227">
              <a:extLst>
                <a:ext uri="{FF2B5EF4-FFF2-40B4-BE49-F238E27FC236}">
                  <a16:creationId xmlns:a16="http://schemas.microsoft.com/office/drawing/2014/main" id="{7B6E5D54-36B3-4344-B2F1-F16E227D8D08}"/>
                </a:ext>
              </a:extLst>
            </p:cNvPr>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2" name="Freeform 228">
              <a:extLst>
                <a:ext uri="{FF2B5EF4-FFF2-40B4-BE49-F238E27FC236}">
                  <a16:creationId xmlns:a16="http://schemas.microsoft.com/office/drawing/2014/main" id="{31923B27-7791-4B97-B6E4-1CCE65288FEF}"/>
                </a:ext>
              </a:extLst>
            </p:cNvPr>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3" name="Freeform 229">
              <a:extLst>
                <a:ext uri="{FF2B5EF4-FFF2-40B4-BE49-F238E27FC236}">
                  <a16:creationId xmlns:a16="http://schemas.microsoft.com/office/drawing/2014/main" id="{285D155D-3D48-4F21-9D6B-DDC734D7D4C5}"/>
                </a:ext>
              </a:extLst>
            </p:cNvPr>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4" name="Freeform 230">
              <a:extLst>
                <a:ext uri="{FF2B5EF4-FFF2-40B4-BE49-F238E27FC236}">
                  <a16:creationId xmlns:a16="http://schemas.microsoft.com/office/drawing/2014/main" id="{3B14E134-10ED-4B98-A27E-ACBE6C7B00A5}"/>
                </a:ext>
              </a:extLst>
            </p:cNvPr>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5" name="Freeform 231">
              <a:extLst>
                <a:ext uri="{FF2B5EF4-FFF2-40B4-BE49-F238E27FC236}">
                  <a16:creationId xmlns:a16="http://schemas.microsoft.com/office/drawing/2014/main" id="{64BF5A0A-9E14-47DE-B925-674BCEB68DC9}"/>
                </a:ext>
              </a:extLst>
            </p:cNvPr>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6" name="Freeform 232">
              <a:extLst>
                <a:ext uri="{FF2B5EF4-FFF2-40B4-BE49-F238E27FC236}">
                  <a16:creationId xmlns:a16="http://schemas.microsoft.com/office/drawing/2014/main" id="{709A0B32-C785-45A4-ADAC-BE6E30A8362E}"/>
                </a:ext>
              </a:extLst>
            </p:cNvPr>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7" name="Freeform 233">
              <a:extLst>
                <a:ext uri="{FF2B5EF4-FFF2-40B4-BE49-F238E27FC236}">
                  <a16:creationId xmlns:a16="http://schemas.microsoft.com/office/drawing/2014/main" id="{C097AAFE-98FE-446D-B900-272DD6C0A630}"/>
                </a:ext>
              </a:extLst>
            </p:cNvPr>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8" name="Freeform 234">
              <a:extLst>
                <a:ext uri="{FF2B5EF4-FFF2-40B4-BE49-F238E27FC236}">
                  <a16:creationId xmlns:a16="http://schemas.microsoft.com/office/drawing/2014/main" id="{1A285B9C-8FCA-4DA6-83CC-8D4B61E4A92D}"/>
                </a:ext>
              </a:extLst>
            </p:cNvPr>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39" name="Freeform 235">
              <a:extLst>
                <a:ext uri="{FF2B5EF4-FFF2-40B4-BE49-F238E27FC236}">
                  <a16:creationId xmlns:a16="http://schemas.microsoft.com/office/drawing/2014/main" id="{905685C1-ACD2-464B-84B2-4BC8554C8C66}"/>
                </a:ext>
              </a:extLst>
            </p:cNvPr>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0" name="Freeform 236">
              <a:extLst>
                <a:ext uri="{FF2B5EF4-FFF2-40B4-BE49-F238E27FC236}">
                  <a16:creationId xmlns:a16="http://schemas.microsoft.com/office/drawing/2014/main" id="{77929A78-5DA7-47FB-A542-B88EC2490DC3}"/>
                </a:ext>
              </a:extLst>
            </p:cNvPr>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1" name="Freeform 237">
              <a:extLst>
                <a:ext uri="{FF2B5EF4-FFF2-40B4-BE49-F238E27FC236}">
                  <a16:creationId xmlns:a16="http://schemas.microsoft.com/office/drawing/2014/main" id="{6A99CDDB-536B-4E0C-81BF-6B8B2FAB4297}"/>
                </a:ext>
              </a:extLst>
            </p:cNvPr>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2" name="Freeform 238">
              <a:extLst>
                <a:ext uri="{FF2B5EF4-FFF2-40B4-BE49-F238E27FC236}">
                  <a16:creationId xmlns:a16="http://schemas.microsoft.com/office/drawing/2014/main" id="{420C19FA-8AF2-4F77-9BEC-098C806E3AE7}"/>
                </a:ext>
              </a:extLst>
            </p:cNvPr>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3" name="Freeform 239">
              <a:extLst>
                <a:ext uri="{FF2B5EF4-FFF2-40B4-BE49-F238E27FC236}">
                  <a16:creationId xmlns:a16="http://schemas.microsoft.com/office/drawing/2014/main" id="{E1DC2247-A639-40AD-BFBA-E19BFE1CB53F}"/>
                </a:ext>
              </a:extLst>
            </p:cNvPr>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4" name="Freeform 240">
              <a:extLst>
                <a:ext uri="{FF2B5EF4-FFF2-40B4-BE49-F238E27FC236}">
                  <a16:creationId xmlns:a16="http://schemas.microsoft.com/office/drawing/2014/main" id="{473A909F-99D3-4C6D-876B-4D0B87229D7C}"/>
                </a:ext>
              </a:extLst>
            </p:cNvPr>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5" name="Freeform 241">
              <a:extLst>
                <a:ext uri="{FF2B5EF4-FFF2-40B4-BE49-F238E27FC236}">
                  <a16:creationId xmlns:a16="http://schemas.microsoft.com/office/drawing/2014/main" id="{6272A77F-A06D-4DCE-BE2D-DA3D4780BB31}"/>
                </a:ext>
              </a:extLst>
            </p:cNvPr>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6" name="Freeform 242">
              <a:extLst>
                <a:ext uri="{FF2B5EF4-FFF2-40B4-BE49-F238E27FC236}">
                  <a16:creationId xmlns:a16="http://schemas.microsoft.com/office/drawing/2014/main" id="{AB3824C2-91E3-45C0-A75F-7635CAF33B25}"/>
                </a:ext>
              </a:extLst>
            </p:cNvPr>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7" name="Freeform 243">
              <a:extLst>
                <a:ext uri="{FF2B5EF4-FFF2-40B4-BE49-F238E27FC236}">
                  <a16:creationId xmlns:a16="http://schemas.microsoft.com/office/drawing/2014/main" id="{9F0636F2-C82E-47BA-BB49-7E7BD58CB76B}"/>
                </a:ext>
              </a:extLst>
            </p:cNvPr>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8" name="Freeform 244">
              <a:extLst>
                <a:ext uri="{FF2B5EF4-FFF2-40B4-BE49-F238E27FC236}">
                  <a16:creationId xmlns:a16="http://schemas.microsoft.com/office/drawing/2014/main" id="{718674F1-65A9-4BA3-8127-7A3E1D9E33A4}"/>
                </a:ext>
              </a:extLst>
            </p:cNvPr>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49" name="Freeform 245">
              <a:extLst>
                <a:ext uri="{FF2B5EF4-FFF2-40B4-BE49-F238E27FC236}">
                  <a16:creationId xmlns:a16="http://schemas.microsoft.com/office/drawing/2014/main" id="{07DB424E-5CD7-4924-B4AE-CA9E77A08B0E}"/>
                </a:ext>
              </a:extLst>
            </p:cNvPr>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0" name="Freeform 246">
              <a:extLst>
                <a:ext uri="{FF2B5EF4-FFF2-40B4-BE49-F238E27FC236}">
                  <a16:creationId xmlns:a16="http://schemas.microsoft.com/office/drawing/2014/main" id="{A5267DED-931B-4D38-8344-8A13C0DD7B35}"/>
                </a:ext>
              </a:extLst>
            </p:cNvPr>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1" name="Freeform 247">
              <a:extLst>
                <a:ext uri="{FF2B5EF4-FFF2-40B4-BE49-F238E27FC236}">
                  <a16:creationId xmlns:a16="http://schemas.microsoft.com/office/drawing/2014/main" id="{56F07871-2BBA-48AF-84CA-C7A9088C14EA}"/>
                </a:ext>
              </a:extLst>
            </p:cNvPr>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2" name="Freeform 248">
              <a:extLst>
                <a:ext uri="{FF2B5EF4-FFF2-40B4-BE49-F238E27FC236}">
                  <a16:creationId xmlns:a16="http://schemas.microsoft.com/office/drawing/2014/main" id="{111BBC4B-FA74-44F1-92DF-C2A479F370CF}"/>
                </a:ext>
              </a:extLst>
            </p:cNvPr>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3" name="Freeform 249">
              <a:extLst>
                <a:ext uri="{FF2B5EF4-FFF2-40B4-BE49-F238E27FC236}">
                  <a16:creationId xmlns:a16="http://schemas.microsoft.com/office/drawing/2014/main" id="{FA31DF6B-68BB-43C5-B7E2-10B7F5A16230}"/>
                </a:ext>
              </a:extLst>
            </p:cNvPr>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4" name="Freeform 250">
              <a:extLst>
                <a:ext uri="{FF2B5EF4-FFF2-40B4-BE49-F238E27FC236}">
                  <a16:creationId xmlns:a16="http://schemas.microsoft.com/office/drawing/2014/main" id="{17D7F2F3-F6FE-423E-ADC7-73293DDC3932}"/>
                </a:ext>
              </a:extLst>
            </p:cNvPr>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5" name="Freeform 251">
              <a:extLst>
                <a:ext uri="{FF2B5EF4-FFF2-40B4-BE49-F238E27FC236}">
                  <a16:creationId xmlns:a16="http://schemas.microsoft.com/office/drawing/2014/main" id="{2764DE53-FD29-4D40-A983-5678D66A6C44}"/>
                </a:ext>
              </a:extLst>
            </p:cNvPr>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6" name="Freeform 252">
              <a:extLst>
                <a:ext uri="{FF2B5EF4-FFF2-40B4-BE49-F238E27FC236}">
                  <a16:creationId xmlns:a16="http://schemas.microsoft.com/office/drawing/2014/main" id="{68ECFB38-A37D-4228-B05B-8C4D0FD6F484}"/>
                </a:ext>
              </a:extLst>
            </p:cNvPr>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7" name="Freeform 253">
              <a:extLst>
                <a:ext uri="{FF2B5EF4-FFF2-40B4-BE49-F238E27FC236}">
                  <a16:creationId xmlns:a16="http://schemas.microsoft.com/office/drawing/2014/main" id="{538C4846-9594-49A3-96D9-854640E571BB}"/>
                </a:ext>
              </a:extLst>
            </p:cNvPr>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8" name="Freeform 254">
              <a:extLst>
                <a:ext uri="{FF2B5EF4-FFF2-40B4-BE49-F238E27FC236}">
                  <a16:creationId xmlns:a16="http://schemas.microsoft.com/office/drawing/2014/main" id="{518FB903-F0BD-45FD-9ED6-1B4B620D948E}"/>
                </a:ext>
              </a:extLst>
            </p:cNvPr>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59" name="Freeform 255">
              <a:extLst>
                <a:ext uri="{FF2B5EF4-FFF2-40B4-BE49-F238E27FC236}">
                  <a16:creationId xmlns:a16="http://schemas.microsoft.com/office/drawing/2014/main" id="{66D2AE29-AABA-46E6-8C5D-F4A438AA8037}"/>
                </a:ext>
              </a:extLst>
            </p:cNvPr>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0" name="Freeform 256">
              <a:extLst>
                <a:ext uri="{FF2B5EF4-FFF2-40B4-BE49-F238E27FC236}">
                  <a16:creationId xmlns:a16="http://schemas.microsoft.com/office/drawing/2014/main" id="{AF16A674-1C7C-431E-AF25-DF387F1D1FC7}"/>
                </a:ext>
              </a:extLst>
            </p:cNvPr>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1" name="Freeform 257">
              <a:extLst>
                <a:ext uri="{FF2B5EF4-FFF2-40B4-BE49-F238E27FC236}">
                  <a16:creationId xmlns:a16="http://schemas.microsoft.com/office/drawing/2014/main" id="{8118A118-2E2B-4FF3-BAF8-3C9D648CD9C0}"/>
                </a:ext>
              </a:extLst>
            </p:cNvPr>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2" name="Freeform 258">
              <a:extLst>
                <a:ext uri="{FF2B5EF4-FFF2-40B4-BE49-F238E27FC236}">
                  <a16:creationId xmlns:a16="http://schemas.microsoft.com/office/drawing/2014/main" id="{07F61E4B-3D5E-4EEA-A068-83A5A7929752}"/>
                </a:ext>
              </a:extLst>
            </p:cNvPr>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3" name="Freeform 259">
              <a:extLst>
                <a:ext uri="{FF2B5EF4-FFF2-40B4-BE49-F238E27FC236}">
                  <a16:creationId xmlns:a16="http://schemas.microsoft.com/office/drawing/2014/main" id="{4A5847D8-539D-4D20-8B70-C1C7BF44B653}"/>
                </a:ext>
              </a:extLst>
            </p:cNvPr>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4" name="Freeform 260">
              <a:extLst>
                <a:ext uri="{FF2B5EF4-FFF2-40B4-BE49-F238E27FC236}">
                  <a16:creationId xmlns:a16="http://schemas.microsoft.com/office/drawing/2014/main" id="{D8E8D478-D50F-4534-A8F4-B85C708540C3}"/>
                </a:ext>
              </a:extLst>
            </p:cNvPr>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5" name="Freeform 261">
              <a:extLst>
                <a:ext uri="{FF2B5EF4-FFF2-40B4-BE49-F238E27FC236}">
                  <a16:creationId xmlns:a16="http://schemas.microsoft.com/office/drawing/2014/main" id="{87E68A75-82B6-4D16-BB38-AFF4B776B687}"/>
                </a:ext>
              </a:extLst>
            </p:cNvPr>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6" name="Freeform 262">
              <a:extLst>
                <a:ext uri="{FF2B5EF4-FFF2-40B4-BE49-F238E27FC236}">
                  <a16:creationId xmlns:a16="http://schemas.microsoft.com/office/drawing/2014/main" id="{D7FEA2C7-5F1B-4541-B6D1-44AD42F5CAE7}"/>
                </a:ext>
              </a:extLst>
            </p:cNvPr>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7" name="Freeform 263">
              <a:extLst>
                <a:ext uri="{FF2B5EF4-FFF2-40B4-BE49-F238E27FC236}">
                  <a16:creationId xmlns:a16="http://schemas.microsoft.com/office/drawing/2014/main" id="{81FAB382-D692-4C0B-BD21-AD684418D5D0}"/>
                </a:ext>
              </a:extLst>
            </p:cNvPr>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8" name="Freeform 264">
              <a:extLst>
                <a:ext uri="{FF2B5EF4-FFF2-40B4-BE49-F238E27FC236}">
                  <a16:creationId xmlns:a16="http://schemas.microsoft.com/office/drawing/2014/main" id="{C75664DF-D80C-44C5-A933-1CFADE5A003F}"/>
                </a:ext>
              </a:extLst>
            </p:cNvPr>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69" name="Freeform 265">
              <a:extLst>
                <a:ext uri="{FF2B5EF4-FFF2-40B4-BE49-F238E27FC236}">
                  <a16:creationId xmlns:a16="http://schemas.microsoft.com/office/drawing/2014/main" id="{E97F3D01-0559-438B-87E1-DE92F8532379}"/>
                </a:ext>
              </a:extLst>
            </p:cNvPr>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0" name="Freeform 266">
              <a:extLst>
                <a:ext uri="{FF2B5EF4-FFF2-40B4-BE49-F238E27FC236}">
                  <a16:creationId xmlns:a16="http://schemas.microsoft.com/office/drawing/2014/main" id="{E2BF2DEA-938A-4C12-8779-CCF091AA5951}"/>
                </a:ext>
              </a:extLst>
            </p:cNvPr>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1" name="Freeform 267">
              <a:extLst>
                <a:ext uri="{FF2B5EF4-FFF2-40B4-BE49-F238E27FC236}">
                  <a16:creationId xmlns:a16="http://schemas.microsoft.com/office/drawing/2014/main" id="{D102AF04-F4E2-49E4-94A6-CDEA4E4CE131}"/>
                </a:ext>
              </a:extLst>
            </p:cNvPr>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2" name="Freeform 268">
              <a:extLst>
                <a:ext uri="{FF2B5EF4-FFF2-40B4-BE49-F238E27FC236}">
                  <a16:creationId xmlns:a16="http://schemas.microsoft.com/office/drawing/2014/main" id="{8DD1BE4D-2929-46F3-A073-C39428EA28F1}"/>
                </a:ext>
              </a:extLst>
            </p:cNvPr>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3" name="Freeform 269">
              <a:extLst>
                <a:ext uri="{FF2B5EF4-FFF2-40B4-BE49-F238E27FC236}">
                  <a16:creationId xmlns:a16="http://schemas.microsoft.com/office/drawing/2014/main" id="{C5F2E981-4BC0-497B-B62F-5C961D5D9126}"/>
                </a:ext>
              </a:extLst>
            </p:cNvPr>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4" name="Freeform 270">
              <a:extLst>
                <a:ext uri="{FF2B5EF4-FFF2-40B4-BE49-F238E27FC236}">
                  <a16:creationId xmlns:a16="http://schemas.microsoft.com/office/drawing/2014/main" id="{76D9507C-357D-4213-8DD8-44612991856F}"/>
                </a:ext>
              </a:extLst>
            </p:cNvPr>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5" name="Freeform 271">
              <a:extLst>
                <a:ext uri="{FF2B5EF4-FFF2-40B4-BE49-F238E27FC236}">
                  <a16:creationId xmlns:a16="http://schemas.microsoft.com/office/drawing/2014/main" id="{F175D412-A0FD-41C6-8195-46953B065C6E}"/>
                </a:ext>
              </a:extLst>
            </p:cNvPr>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6" name="Freeform 272">
              <a:extLst>
                <a:ext uri="{FF2B5EF4-FFF2-40B4-BE49-F238E27FC236}">
                  <a16:creationId xmlns:a16="http://schemas.microsoft.com/office/drawing/2014/main" id="{156F005B-4C42-4A0D-9700-DD69D5BB1F25}"/>
                </a:ext>
              </a:extLst>
            </p:cNvPr>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7" name="Freeform 273">
              <a:extLst>
                <a:ext uri="{FF2B5EF4-FFF2-40B4-BE49-F238E27FC236}">
                  <a16:creationId xmlns:a16="http://schemas.microsoft.com/office/drawing/2014/main" id="{AC462B96-CC71-43CE-A75B-14944B843910}"/>
                </a:ext>
              </a:extLst>
            </p:cNvPr>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8" name="Freeform 274">
              <a:extLst>
                <a:ext uri="{FF2B5EF4-FFF2-40B4-BE49-F238E27FC236}">
                  <a16:creationId xmlns:a16="http://schemas.microsoft.com/office/drawing/2014/main" id="{6C422154-364E-4D84-AA70-193F38F36B8A}"/>
                </a:ext>
              </a:extLst>
            </p:cNvPr>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79" name="Freeform 275">
              <a:extLst>
                <a:ext uri="{FF2B5EF4-FFF2-40B4-BE49-F238E27FC236}">
                  <a16:creationId xmlns:a16="http://schemas.microsoft.com/office/drawing/2014/main" id="{A779486F-9D39-4721-9C18-A7FB4265B91D}"/>
                </a:ext>
              </a:extLst>
            </p:cNvPr>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0" name="Freeform 276">
              <a:extLst>
                <a:ext uri="{FF2B5EF4-FFF2-40B4-BE49-F238E27FC236}">
                  <a16:creationId xmlns:a16="http://schemas.microsoft.com/office/drawing/2014/main" id="{30FF6DA1-E918-44DA-97F8-D42DCF4CB024}"/>
                </a:ext>
              </a:extLst>
            </p:cNvPr>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1" name="Freeform 277">
              <a:extLst>
                <a:ext uri="{FF2B5EF4-FFF2-40B4-BE49-F238E27FC236}">
                  <a16:creationId xmlns:a16="http://schemas.microsoft.com/office/drawing/2014/main" id="{F3F7EACF-A552-4B37-993D-515ECDEB08E4}"/>
                </a:ext>
              </a:extLst>
            </p:cNvPr>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2" name="Freeform 278">
              <a:extLst>
                <a:ext uri="{FF2B5EF4-FFF2-40B4-BE49-F238E27FC236}">
                  <a16:creationId xmlns:a16="http://schemas.microsoft.com/office/drawing/2014/main" id="{3AC73C78-3BE3-4CED-8A1B-B344A21BF653}"/>
                </a:ext>
              </a:extLst>
            </p:cNvPr>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3" name="Freeform 279">
              <a:extLst>
                <a:ext uri="{FF2B5EF4-FFF2-40B4-BE49-F238E27FC236}">
                  <a16:creationId xmlns:a16="http://schemas.microsoft.com/office/drawing/2014/main" id="{C1CB9082-FDD2-4BA6-82C7-1CDCDCA52137}"/>
                </a:ext>
              </a:extLst>
            </p:cNvPr>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4" name="Freeform 280">
              <a:extLst>
                <a:ext uri="{FF2B5EF4-FFF2-40B4-BE49-F238E27FC236}">
                  <a16:creationId xmlns:a16="http://schemas.microsoft.com/office/drawing/2014/main" id="{71DFAEED-D9CC-49D9-9BB2-BB35AB188EE2}"/>
                </a:ext>
              </a:extLst>
            </p:cNvPr>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5" name="Freeform 281">
              <a:extLst>
                <a:ext uri="{FF2B5EF4-FFF2-40B4-BE49-F238E27FC236}">
                  <a16:creationId xmlns:a16="http://schemas.microsoft.com/office/drawing/2014/main" id="{AB2A87FC-AEAE-4E88-BA2E-26E037E2C786}"/>
                </a:ext>
              </a:extLst>
            </p:cNvPr>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6" name="Freeform 282">
              <a:extLst>
                <a:ext uri="{FF2B5EF4-FFF2-40B4-BE49-F238E27FC236}">
                  <a16:creationId xmlns:a16="http://schemas.microsoft.com/office/drawing/2014/main" id="{680EE8A4-88DC-4190-9758-B073B48DD3B1}"/>
                </a:ext>
              </a:extLst>
            </p:cNvPr>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7" name="Freeform 283">
              <a:extLst>
                <a:ext uri="{FF2B5EF4-FFF2-40B4-BE49-F238E27FC236}">
                  <a16:creationId xmlns:a16="http://schemas.microsoft.com/office/drawing/2014/main" id="{C108BB03-8B7D-4F9A-94D8-F8FB2F23CB51}"/>
                </a:ext>
              </a:extLst>
            </p:cNvPr>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8" name="Freeform 284">
              <a:extLst>
                <a:ext uri="{FF2B5EF4-FFF2-40B4-BE49-F238E27FC236}">
                  <a16:creationId xmlns:a16="http://schemas.microsoft.com/office/drawing/2014/main" id="{4D5A2C00-8CA8-4CBD-B9CD-022CC8590743}"/>
                </a:ext>
              </a:extLst>
            </p:cNvPr>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89" name="Freeform 285">
              <a:extLst>
                <a:ext uri="{FF2B5EF4-FFF2-40B4-BE49-F238E27FC236}">
                  <a16:creationId xmlns:a16="http://schemas.microsoft.com/office/drawing/2014/main" id="{0FD0AD05-CD83-4F65-B4F5-BC54820728CB}"/>
                </a:ext>
              </a:extLst>
            </p:cNvPr>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0" name="Freeform 286">
              <a:extLst>
                <a:ext uri="{FF2B5EF4-FFF2-40B4-BE49-F238E27FC236}">
                  <a16:creationId xmlns:a16="http://schemas.microsoft.com/office/drawing/2014/main" id="{821D3A9D-E705-4657-9C73-F557071E9B64}"/>
                </a:ext>
              </a:extLst>
            </p:cNvPr>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1" name="Freeform 287">
              <a:extLst>
                <a:ext uri="{FF2B5EF4-FFF2-40B4-BE49-F238E27FC236}">
                  <a16:creationId xmlns:a16="http://schemas.microsoft.com/office/drawing/2014/main" id="{C0A0C1A5-E177-4012-8176-EE1E22E4C7FA}"/>
                </a:ext>
              </a:extLst>
            </p:cNvPr>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2" name="Freeform 288">
              <a:extLst>
                <a:ext uri="{FF2B5EF4-FFF2-40B4-BE49-F238E27FC236}">
                  <a16:creationId xmlns:a16="http://schemas.microsoft.com/office/drawing/2014/main" id="{30E84466-CF2E-4CAA-807C-0CEA1C3ED76B}"/>
                </a:ext>
              </a:extLst>
            </p:cNvPr>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3" name="Freeform 289">
              <a:extLst>
                <a:ext uri="{FF2B5EF4-FFF2-40B4-BE49-F238E27FC236}">
                  <a16:creationId xmlns:a16="http://schemas.microsoft.com/office/drawing/2014/main" id="{7A2A72F8-38B7-4E1B-A795-DE8AABDE19E8}"/>
                </a:ext>
              </a:extLst>
            </p:cNvPr>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4" name="Freeform 290">
              <a:extLst>
                <a:ext uri="{FF2B5EF4-FFF2-40B4-BE49-F238E27FC236}">
                  <a16:creationId xmlns:a16="http://schemas.microsoft.com/office/drawing/2014/main" id="{0BD4FD0F-5493-4E72-BE7C-44CCC2E36E12}"/>
                </a:ext>
              </a:extLst>
            </p:cNvPr>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5" name="Freeform 291">
              <a:extLst>
                <a:ext uri="{FF2B5EF4-FFF2-40B4-BE49-F238E27FC236}">
                  <a16:creationId xmlns:a16="http://schemas.microsoft.com/office/drawing/2014/main" id="{2D7FA3AF-4260-4605-A3CA-BC3E432188F1}"/>
                </a:ext>
              </a:extLst>
            </p:cNvPr>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6" name="Freeform 292">
              <a:extLst>
                <a:ext uri="{FF2B5EF4-FFF2-40B4-BE49-F238E27FC236}">
                  <a16:creationId xmlns:a16="http://schemas.microsoft.com/office/drawing/2014/main" id="{5A0281A1-4B86-453A-8D77-F83A99D63232}"/>
                </a:ext>
              </a:extLst>
            </p:cNvPr>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7" name="Freeform 293">
              <a:extLst>
                <a:ext uri="{FF2B5EF4-FFF2-40B4-BE49-F238E27FC236}">
                  <a16:creationId xmlns:a16="http://schemas.microsoft.com/office/drawing/2014/main" id="{A968EAE3-D789-410E-A6BC-625BF31E4E93}"/>
                </a:ext>
              </a:extLst>
            </p:cNvPr>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8" name="Freeform 294">
              <a:extLst>
                <a:ext uri="{FF2B5EF4-FFF2-40B4-BE49-F238E27FC236}">
                  <a16:creationId xmlns:a16="http://schemas.microsoft.com/office/drawing/2014/main" id="{4B537CDD-9CAD-4C32-B7F2-541830A013C2}"/>
                </a:ext>
              </a:extLst>
            </p:cNvPr>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99" name="Freeform 295">
              <a:extLst>
                <a:ext uri="{FF2B5EF4-FFF2-40B4-BE49-F238E27FC236}">
                  <a16:creationId xmlns:a16="http://schemas.microsoft.com/office/drawing/2014/main" id="{B5CEE560-9D13-4512-BC17-BC7423957C71}"/>
                </a:ext>
              </a:extLst>
            </p:cNvPr>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0" name="Freeform 296">
              <a:extLst>
                <a:ext uri="{FF2B5EF4-FFF2-40B4-BE49-F238E27FC236}">
                  <a16:creationId xmlns:a16="http://schemas.microsoft.com/office/drawing/2014/main" id="{4F65C5CA-EB77-4A67-987F-4E0D897BE548}"/>
                </a:ext>
              </a:extLst>
            </p:cNvPr>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1" name="Freeform 297">
              <a:extLst>
                <a:ext uri="{FF2B5EF4-FFF2-40B4-BE49-F238E27FC236}">
                  <a16:creationId xmlns:a16="http://schemas.microsoft.com/office/drawing/2014/main" id="{638B6108-06D2-4F7E-8187-32CFC59568EC}"/>
                </a:ext>
              </a:extLst>
            </p:cNvPr>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2" name="Freeform 298">
              <a:extLst>
                <a:ext uri="{FF2B5EF4-FFF2-40B4-BE49-F238E27FC236}">
                  <a16:creationId xmlns:a16="http://schemas.microsoft.com/office/drawing/2014/main" id="{2E7E1B37-711B-4C5B-8604-F43353B39856}"/>
                </a:ext>
              </a:extLst>
            </p:cNvPr>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3" name="Freeform 299">
              <a:extLst>
                <a:ext uri="{FF2B5EF4-FFF2-40B4-BE49-F238E27FC236}">
                  <a16:creationId xmlns:a16="http://schemas.microsoft.com/office/drawing/2014/main" id="{DB87C24B-EF8E-457E-9B76-19CD44D383A1}"/>
                </a:ext>
              </a:extLst>
            </p:cNvPr>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4" name="Freeform 300">
              <a:extLst>
                <a:ext uri="{FF2B5EF4-FFF2-40B4-BE49-F238E27FC236}">
                  <a16:creationId xmlns:a16="http://schemas.microsoft.com/office/drawing/2014/main" id="{48082413-D6D9-40CE-B176-40B2E6FDD5C2}"/>
                </a:ext>
              </a:extLst>
            </p:cNvPr>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5" name="Freeform 301">
              <a:extLst>
                <a:ext uri="{FF2B5EF4-FFF2-40B4-BE49-F238E27FC236}">
                  <a16:creationId xmlns:a16="http://schemas.microsoft.com/office/drawing/2014/main" id="{8C135B68-91C7-418E-A8BE-AC5AF45B05E8}"/>
                </a:ext>
              </a:extLst>
            </p:cNvPr>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6" name="Freeform 302">
              <a:extLst>
                <a:ext uri="{FF2B5EF4-FFF2-40B4-BE49-F238E27FC236}">
                  <a16:creationId xmlns:a16="http://schemas.microsoft.com/office/drawing/2014/main" id="{26FEDEF9-81E8-4231-9015-68158034069C}"/>
                </a:ext>
              </a:extLst>
            </p:cNvPr>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7" name="Freeform 303">
              <a:extLst>
                <a:ext uri="{FF2B5EF4-FFF2-40B4-BE49-F238E27FC236}">
                  <a16:creationId xmlns:a16="http://schemas.microsoft.com/office/drawing/2014/main" id="{690234FB-B363-4662-9F2C-DEA23EEF77CE}"/>
                </a:ext>
              </a:extLst>
            </p:cNvPr>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8" name="Freeform 304">
              <a:extLst>
                <a:ext uri="{FF2B5EF4-FFF2-40B4-BE49-F238E27FC236}">
                  <a16:creationId xmlns:a16="http://schemas.microsoft.com/office/drawing/2014/main" id="{FD1D17FD-32E7-48C8-A458-0108AFD5ACDE}"/>
                </a:ext>
              </a:extLst>
            </p:cNvPr>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09" name="Freeform 305">
              <a:extLst>
                <a:ext uri="{FF2B5EF4-FFF2-40B4-BE49-F238E27FC236}">
                  <a16:creationId xmlns:a16="http://schemas.microsoft.com/office/drawing/2014/main" id="{E7C4754E-FABA-4C08-BB30-24468F8368AA}"/>
                </a:ext>
              </a:extLst>
            </p:cNvPr>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0" name="Freeform 306">
              <a:extLst>
                <a:ext uri="{FF2B5EF4-FFF2-40B4-BE49-F238E27FC236}">
                  <a16:creationId xmlns:a16="http://schemas.microsoft.com/office/drawing/2014/main" id="{A866C94E-6E07-4BDC-8638-348B2061DDF2}"/>
                </a:ext>
              </a:extLst>
            </p:cNvPr>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1" name="Freeform 307">
              <a:extLst>
                <a:ext uri="{FF2B5EF4-FFF2-40B4-BE49-F238E27FC236}">
                  <a16:creationId xmlns:a16="http://schemas.microsoft.com/office/drawing/2014/main" id="{929649D0-DD2F-4C66-B9E3-BAB00DBF1CD7}"/>
                </a:ext>
              </a:extLst>
            </p:cNvPr>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2" name="Freeform 308">
              <a:extLst>
                <a:ext uri="{FF2B5EF4-FFF2-40B4-BE49-F238E27FC236}">
                  <a16:creationId xmlns:a16="http://schemas.microsoft.com/office/drawing/2014/main" id="{76C2A934-3170-44DB-A9A2-A3610487FE3D}"/>
                </a:ext>
              </a:extLst>
            </p:cNvPr>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3" name="Freeform 309">
              <a:extLst>
                <a:ext uri="{FF2B5EF4-FFF2-40B4-BE49-F238E27FC236}">
                  <a16:creationId xmlns:a16="http://schemas.microsoft.com/office/drawing/2014/main" id="{0E24CDA3-202A-4981-8481-57F3B0E8AEE9}"/>
                </a:ext>
              </a:extLst>
            </p:cNvPr>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4" name="Freeform 310">
              <a:extLst>
                <a:ext uri="{FF2B5EF4-FFF2-40B4-BE49-F238E27FC236}">
                  <a16:creationId xmlns:a16="http://schemas.microsoft.com/office/drawing/2014/main" id="{F7C838E9-CE80-43A1-98CE-F3AD164FF620}"/>
                </a:ext>
              </a:extLst>
            </p:cNvPr>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5" name="Freeform 311">
              <a:extLst>
                <a:ext uri="{FF2B5EF4-FFF2-40B4-BE49-F238E27FC236}">
                  <a16:creationId xmlns:a16="http://schemas.microsoft.com/office/drawing/2014/main" id="{B69EB08D-6FAC-4023-82A1-7D86089BB23B}"/>
                </a:ext>
              </a:extLst>
            </p:cNvPr>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6" name="Freeform 312">
              <a:extLst>
                <a:ext uri="{FF2B5EF4-FFF2-40B4-BE49-F238E27FC236}">
                  <a16:creationId xmlns:a16="http://schemas.microsoft.com/office/drawing/2014/main" id="{D230451B-4F84-42E5-A935-7E008702107C}"/>
                </a:ext>
              </a:extLst>
            </p:cNvPr>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7" name="Freeform 313">
              <a:extLst>
                <a:ext uri="{FF2B5EF4-FFF2-40B4-BE49-F238E27FC236}">
                  <a16:creationId xmlns:a16="http://schemas.microsoft.com/office/drawing/2014/main" id="{F3747009-677D-4A81-AD6B-F0AC0645F9EB}"/>
                </a:ext>
              </a:extLst>
            </p:cNvPr>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8" name="Freeform 314">
              <a:extLst>
                <a:ext uri="{FF2B5EF4-FFF2-40B4-BE49-F238E27FC236}">
                  <a16:creationId xmlns:a16="http://schemas.microsoft.com/office/drawing/2014/main" id="{9275FE40-A0AC-4FD7-A255-DE81B1C627C1}"/>
                </a:ext>
              </a:extLst>
            </p:cNvPr>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19" name="Freeform 315">
              <a:extLst>
                <a:ext uri="{FF2B5EF4-FFF2-40B4-BE49-F238E27FC236}">
                  <a16:creationId xmlns:a16="http://schemas.microsoft.com/office/drawing/2014/main" id="{00A099EA-4BFF-486B-A60F-3328B5558264}"/>
                </a:ext>
              </a:extLst>
            </p:cNvPr>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0" name="Freeform 316">
              <a:extLst>
                <a:ext uri="{FF2B5EF4-FFF2-40B4-BE49-F238E27FC236}">
                  <a16:creationId xmlns:a16="http://schemas.microsoft.com/office/drawing/2014/main" id="{25C214A9-D88B-427F-B333-374078EFF076}"/>
                </a:ext>
              </a:extLst>
            </p:cNvPr>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1" name="Freeform 317">
              <a:extLst>
                <a:ext uri="{FF2B5EF4-FFF2-40B4-BE49-F238E27FC236}">
                  <a16:creationId xmlns:a16="http://schemas.microsoft.com/office/drawing/2014/main" id="{746D11FA-EEB8-4973-858E-FDB47206506D}"/>
                </a:ext>
              </a:extLst>
            </p:cNvPr>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2" name="Freeform 318">
              <a:extLst>
                <a:ext uri="{FF2B5EF4-FFF2-40B4-BE49-F238E27FC236}">
                  <a16:creationId xmlns:a16="http://schemas.microsoft.com/office/drawing/2014/main" id="{6D20FD14-319F-41F9-AF1F-299A4F5FA8EB}"/>
                </a:ext>
              </a:extLst>
            </p:cNvPr>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3" name="Freeform 319">
              <a:extLst>
                <a:ext uri="{FF2B5EF4-FFF2-40B4-BE49-F238E27FC236}">
                  <a16:creationId xmlns:a16="http://schemas.microsoft.com/office/drawing/2014/main" id="{CE07E2CE-14CF-40D0-B7C9-B012866F256C}"/>
                </a:ext>
              </a:extLst>
            </p:cNvPr>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4" name="Freeform 320">
              <a:extLst>
                <a:ext uri="{FF2B5EF4-FFF2-40B4-BE49-F238E27FC236}">
                  <a16:creationId xmlns:a16="http://schemas.microsoft.com/office/drawing/2014/main" id="{A0799779-662F-40FD-AA4A-79B66072AC15}"/>
                </a:ext>
              </a:extLst>
            </p:cNvPr>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5" name="Freeform 321">
              <a:extLst>
                <a:ext uri="{FF2B5EF4-FFF2-40B4-BE49-F238E27FC236}">
                  <a16:creationId xmlns:a16="http://schemas.microsoft.com/office/drawing/2014/main" id="{D79995CC-381B-448B-99BD-86E3A56F5214}"/>
                </a:ext>
              </a:extLst>
            </p:cNvPr>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6" name="Freeform 322">
              <a:extLst>
                <a:ext uri="{FF2B5EF4-FFF2-40B4-BE49-F238E27FC236}">
                  <a16:creationId xmlns:a16="http://schemas.microsoft.com/office/drawing/2014/main" id="{1BA43BBF-F9F6-4766-A0B1-2EF7533DA96C}"/>
                </a:ext>
              </a:extLst>
            </p:cNvPr>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7" name="Freeform 323">
              <a:extLst>
                <a:ext uri="{FF2B5EF4-FFF2-40B4-BE49-F238E27FC236}">
                  <a16:creationId xmlns:a16="http://schemas.microsoft.com/office/drawing/2014/main" id="{413DC93C-43BC-4F6C-81F2-DC3DE855470E}"/>
                </a:ext>
              </a:extLst>
            </p:cNvPr>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8" name="Freeform 324">
              <a:extLst>
                <a:ext uri="{FF2B5EF4-FFF2-40B4-BE49-F238E27FC236}">
                  <a16:creationId xmlns:a16="http://schemas.microsoft.com/office/drawing/2014/main" id="{DE7CA380-6265-4845-841E-C197567998BD}"/>
                </a:ext>
              </a:extLst>
            </p:cNvPr>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29" name="Freeform 325">
              <a:extLst>
                <a:ext uri="{FF2B5EF4-FFF2-40B4-BE49-F238E27FC236}">
                  <a16:creationId xmlns:a16="http://schemas.microsoft.com/office/drawing/2014/main" id="{7BAF48BD-143D-4CA4-AB4C-9944A5624E04}"/>
                </a:ext>
              </a:extLst>
            </p:cNvPr>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0" name="Freeform 326">
              <a:extLst>
                <a:ext uri="{FF2B5EF4-FFF2-40B4-BE49-F238E27FC236}">
                  <a16:creationId xmlns:a16="http://schemas.microsoft.com/office/drawing/2014/main" id="{699DF6E2-BC3C-45A6-8091-8DC433604203}"/>
                </a:ext>
              </a:extLst>
            </p:cNvPr>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1" name="Freeform 327">
              <a:extLst>
                <a:ext uri="{FF2B5EF4-FFF2-40B4-BE49-F238E27FC236}">
                  <a16:creationId xmlns:a16="http://schemas.microsoft.com/office/drawing/2014/main" id="{98D4E12B-1F24-4A10-A1EC-18035C8F2EC7}"/>
                </a:ext>
              </a:extLst>
            </p:cNvPr>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2" name="Freeform 328">
              <a:extLst>
                <a:ext uri="{FF2B5EF4-FFF2-40B4-BE49-F238E27FC236}">
                  <a16:creationId xmlns:a16="http://schemas.microsoft.com/office/drawing/2014/main" id="{56E12A77-5E89-4708-9286-EBA25656118C}"/>
                </a:ext>
              </a:extLst>
            </p:cNvPr>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3" name="Freeform 329">
              <a:extLst>
                <a:ext uri="{FF2B5EF4-FFF2-40B4-BE49-F238E27FC236}">
                  <a16:creationId xmlns:a16="http://schemas.microsoft.com/office/drawing/2014/main" id="{0DDF0BA6-9A0F-43BE-B3EC-C7B14D2ED6EC}"/>
                </a:ext>
              </a:extLst>
            </p:cNvPr>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4" name="Freeform 330">
              <a:extLst>
                <a:ext uri="{FF2B5EF4-FFF2-40B4-BE49-F238E27FC236}">
                  <a16:creationId xmlns:a16="http://schemas.microsoft.com/office/drawing/2014/main" id="{2D8AC068-41E2-448A-9366-69F496A3E04C}"/>
                </a:ext>
              </a:extLst>
            </p:cNvPr>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5" name="Freeform 331">
              <a:extLst>
                <a:ext uri="{FF2B5EF4-FFF2-40B4-BE49-F238E27FC236}">
                  <a16:creationId xmlns:a16="http://schemas.microsoft.com/office/drawing/2014/main" id="{7AED54C8-A584-4DE2-8F62-1179CB71FB5E}"/>
                </a:ext>
              </a:extLst>
            </p:cNvPr>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6" name="Freeform 332">
              <a:extLst>
                <a:ext uri="{FF2B5EF4-FFF2-40B4-BE49-F238E27FC236}">
                  <a16:creationId xmlns:a16="http://schemas.microsoft.com/office/drawing/2014/main" id="{BB05141B-62B1-41C6-BD9D-B39FCD378B39}"/>
                </a:ext>
              </a:extLst>
            </p:cNvPr>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7" name="Freeform 333">
              <a:extLst>
                <a:ext uri="{FF2B5EF4-FFF2-40B4-BE49-F238E27FC236}">
                  <a16:creationId xmlns:a16="http://schemas.microsoft.com/office/drawing/2014/main" id="{98097B42-F102-40EF-92FF-DD85C6D2B2EC}"/>
                </a:ext>
              </a:extLst>
            </p:cNvPr>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8" name="Freeform 334">
              <a:extLst>
                <a:ext uri="{FF2B5EF4-FFF2-40B4-BE49-F238E27FC236}">
                  <a16:creationId xmlns:a16="http://schemas.microsoft.com/office/drawing/2014/main" id="{01DB0636-7D73-4247-9729-43D13ED9CB1C}"/>
                </a:ext>
              </a:extLst>
            </p:cNvPr>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39" name="Freeform 335">
              <a:extLst>
                <a:ext uri="{FF2B5EF4-FFF2-40B4-BE49-F238E27FC236}">
                  <a16:creationId xmlns:a16="http://schemas.microsoft.com/office/drawing/2014/main" id="{D6B1867E-7975-40E4-89CB-033D8DC6AC5A}"/>
                </a:ext>
              </a:extLst>
            </p:cNvPr>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0" name="Freeform 336">
              <a:extLst>
                <a:ext uri="{FF2B5EF4-FFF2-40B4-BE49-F238E27FC236}">
                  <a16:creationId xmlns:a16="http://schemas.microsoft.com/office/drawing/2014/main" id="{2724C4F3-BF1F-4CBE-8931-5A31C5FAED89}"/>
                </a:ext>
              </a:extLst>
            </p:cNvPr>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1" name="Freeform 337">
              <a:extLst>
                <a:ext uri="{FF2B5EF4-FFF2-40B4-BE49-F238E27FC236}">
                  <a16:creationId xmlns:a16="http://schemas.microsoft.com/office/drawing/2014/main" id="{431F73EA-7229-4EDD-B32B-2EED4C1AF4C1}"/>
                </a:ext>
              </a:extLst>
            </p:cNvPr>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2" name="Freeform 338">
              <a:extLst>
                <a:ext uri="{FF2B5EF4-FFF2-40B4-BE49-F238E27FC236}">
                  <a16:creationId xmlns:a16="http://schemas.microsoft.com/office/drawing/2014/main" id="{F503F64C-6C83-456D-8420-FF831EF86D13}"/>
                </a:ext>
              </a:extLst>
            </p:cNvPr>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3" name="Freeform 339">
              <a:extLst>
                <a:ext uri="{FF2B5EF4-FFF2-40B4-BE49-F238E27FC236}">
                  <a16:creationId xmlns:a16="http://schemas.microsoft.com/office/drawing/2014/main" id="{D5A16CD8-BDDB-4E14-A84E-1539952242DB}"/>
                </a:ext>
              </a:extLst>
            </p:cNvPr>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4" name="Freeform 340">
              <a:extLst>
                <a:ext uri="{FF2B5EF4-FFF2-40B4-BE49-F238E27FC236}">
                  <a16:creationId xmlns:a16="http://schemas.microsoft.com/office/drawing/2014/main" id="{5BF70D14-F2EF-4CF9-A222-3D756A97B204}"/>
                </a:ext>
              </a:extLst>
            </p:cNvPr>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p:spPr>
          <p:txBody>
            <a:bodyPr/>
            <a:lstStyle/>
            <a:p>
              <a:pPr eaLnBrk="1" hangingPunct="1">
                <a:defRPr/>
              </a:pPr>
              <a:endParaRPr lang="en-US" sz="1800"/>
            </a:p>
          </p:txBody>
        </p:sp>
        <p:grpSp>
          <p:nvGrpSpPr>
            <p:cNvPr id="145" name="Group 341">
              <a:extLst>
                <a:ext uri="{FF2B5EF4-FFF2-40B4-BE49-F238E27FC236}">
                  <a16:creationId xmlns:a16="http://schemas.microsoft.com/office/drawing/2014/main" id="{B5D5B926-BB78-4BBF-9FD0-68C4523ECF78}"/>
                </a:ext>
              </a:extLst>
            </p:cNvPr>
            <p:cNvGrpSpPr>
              <a:grpSpLocks/>
            </p:cNvGrpSpPr>
            <p:nvPr userDrawn="1"/>
          </p:nvGrpSpPr>
          <p:grpSpPr bwMode="auto">
            <a:xfrm>
              <a:off x="3794" y="346"/>
              <a:ext cx="1173" cy="782"/>
              <a:chOff x="698" y="-2896"/>
              <a:chExt cx="1216" cy="793"/>
            </a:xfrm>
          </p:grpSpPr>
          <p:sp>
            <p:nvSpPr>
              <p:cNvPr id="148" name="Freeform 342">
                <a:extLst>
                  <a:ext uri="{FF2B5EF4-FFF2-40B4-BE49-F238E27FC236}">
                    <a16:creationId xmlns:a16="http://schemas.microsoft.com/office/drawing/2014/main" id="{004E614B-673F-48B1-8293-DB2681882712}"/>
                  </a:ext>
                </a:extLst>
              </p:cNvPr>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9" name="Freeform 343">
                <a:extLst>
                  <a:ext uri="{FF2B5EF4-FFF2-40B4-BE49-F238E27FC236}">
                    <a16:creationId xmlns:a16="http://schemas.microsoft.com/office/drawing/2014/main" id="{FD478CB9-AC8F-4CE5-906E-1487BB6B0640}"/>
                  </a:ext>
                </a:extLst>
              </p:cNvPr>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0" name="Freeform 344">
                <a:extLst>
                  <a:ext uri="{FF2B5EF4-FFF2-40B4-BE49-F238E27FC236}">
                    <a16:creationId xmlns:a16="http://schemas.microsoft.com/office/drawing/2014/main" id="{111DA142-72FE-4DFF-9A01-CF3538CCC1D1}"/>
                  </a:ext>
                </a:extLst>
              </p:cNvPr>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1" name="Freeform 345">
                <a:extLst>
                  <a:ext uri="{FF2B5EF4-FFF2-40B4-BE49-F238E27FC236}">
                    <a16:creationId xmlns:a16="http://schemas.microsoft.com/office/drawing/2014/main" id="{66B0F6AD-F113-477C-8C8F-C2F3753A0BAC}"/>
                  </a:ext>
                </a:extLst>
              </p:cNvPr>
              <p:cNvSpPr>
                <a:spLocks/>
              </p:cNvSpPr>
              <p:nvPr userDrawn="1"/>
            </p:nvSpPr>
            <p:spPr bwMode="gray">
              <a:xfrm>
                <a:off x="1861" y="-2579"/>
                <a:ext cx="11" cy="18"/>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2" name="Freeform 346">
                <a:extLst>
                  <a:ext uri="{FF2B5EF4-FFF2-40B4-BE49-F238E27FC236}">
                    <a16:creationId xmlns:a16="http://schemas.microsoft.com/office/drawing/2014/main" id="{A0C1D111-68B2-41DF-A79E-FEF8BA8A4017}"/>
                  </a:ext>
                </a:extLst>
              </p:cNvPr>
              <p:cNvSpPr>
                <a:spLocks/>
              </p:cNvSpPr>
              <p:nvPr userDrawn="1"/>
            </p:nvSpPr>
            <p:spPr bwMode="gray">
              <a:xfrm>
                <a:off x="1868" y="-2537"/>
                <a:ext cx="36"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3" name="Freeform 347">
                <a:extLst>
                  <a:ext uri="{FF2B5EF4-FFF2-40B4-BE49-F238E27FC236}">
                    <a16:creationId xmlns:a16="http://schemas.microsoft.com/office/drawing/2014/main" id="{AD092531-B3FE-4409-9E2B-143A55CAF426}"/>
                  </a:ext>
                </a:extLst>
              </p:cNvPr>
              <p:cNvSpPr>
                <a:spLocks/>
              </p:cNvSpPr>
              <p:nvPr userDrawn="1"/>
            </p:nvSpPr>
            <p:spPr bwMode="gray">
              <a:xfrm>
                <a:off x="1252" y="-2491"/>
                <a:ext cx="292" cy="341"/>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4" name="Freeform 348">
                <a:extLst>
                  <a:ext uri="{FF2B5EF4-FFF2-40B4-BE49-F238E27FC236}">
                    <a16:creationId xmlns:a16="http://schemas.microsoft.com/office/drawing/2014/main" id="{68BD0BE0-8D1F-4FDD-BC2E-A54B72947628}"/>
                  </a:ext>
                </a:extLst>
              </p:cNvPr>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5" name="Freeform 349">
                <a:extLst>
                  <a:ext uri="{FF2B5EF4-FFF2-40B4-BE49-F238E27FC236}">
                    <a16:creationId xmlns:a16="http://schemas.microsoft.com/office/drawing/2014/main" id="{1636DA74-D774-4D17-B7AB-7F2C67B10741}"/>
                  </a:ext>
                </a:extLst>
              </p:cNvPr>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6" name="Freeform 350">
                <a:extLst>
                  <a:ext uri="{FF2B5EF4-FFF2-40B4-BE49-F238E27FC236}">
                    <a16:creationId xmlns:a16="http://schemas.microsoft.com/office/drawing/2014/main" id="{477293D0-DDA4-4078-A7E6-3CE63686C3D5}"/>
                  </a:ext>
                </a:extLst>
              </p:cNvPr>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7" name="Freeform 351">
                <a:extLst>
                  <a:ext uri="{FF2B5EF4-FFF2-40B4-BE49-F238E27FC236}">
                    <a16:creationId xmlns:a16="http://schemas.microsoft.com/office/drawing/2014/main" id="{5904A680-F6E5-498A-A84F-2BDFF870A76C}"/>
                  </a:ext>
                </a:extLst>
              </p:cNvPr>
              <p:cNvSpPr>
                <a:spLocks/>
              </p:cNvSpPr>
              <p:nvPr userDrawn="1"/>
            </p:nvSpPr>
            <p:spPr bwMode="gray">
              <a:xfrm>
                <a:off x="1121" y="-2568"/>
                <a:ext cx="72" cy="115"/>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8" name="Freeform 352">
                <a:extLst>
                  <a:ext uri="{FF2B5EF4-FFF2-40B4-BE49-F238E27FC236}">
                    <a16:creationId xmlns:a16="http://schemas.microsoft.com/office/drawing/2014/main" id="{DB6677A9-5687-46DC-84F3-DE4267A5DA53}"/>
                  </a:ext>
                </a:extLst>
              </p:cNvPr>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59" name="Freeform 353">
                <a:extLst>
                  <a:ext uri="{FF2B5EF4-FFF2-40B4-BE49-F238E27FC236}">
                    <a16:creationId xmlns:a16="http://schemas.microsoft.com/office/drawing/2014/main" id="{E13A2951-5E4B-4ADA-B88C-DCDCD8617E99}"/>
                  </a:ext>
                </a:extLst>
              </p:cNvPr>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0" name="Freeform 354">
                <a:extLst>
                  <a:ext uri="{FF2B5EF4-FFF2-40B4-BE49-F238E27FC236}">
                    <a16:creationId xmlns:a16="http://schemas.microsoft.com/office/drawing/2014/main" id="{08915BB1-052B-49F5-8052-3D5A45B9DE92}"/>
                  </a:ext>
                </a:extLst>
              </p:cNvPr>
              <p:cNvSpPr>
                <a:spLocks/>
              </p:cNvSpPr>
              <p:nvPr userDrawn="1"/>
            </p:nvSpPr>
            <p:spPr bwMode="gray">
              <a:xfrm>
                <a:off x="765" y="-2766"/>
                <a:ext cx="121"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1" name="Freeform 355">
                <a:extLst>
                  <a:ext uri="{FF2B5EF4-FFF2-40B4-BE49-F238E27FC236}">
                    <a16:creationId xmlns:a16="http://schemas.microsoft.com/office/drawing/2014/main" id="{1210E5E3-EE37-4C3C-A8CD-0FB0ADFB5831}"/>
                  </a:ext>
                </a:extLst>
              </p:cNvPr>
              <p:cNvSpPr>
                <a:spLocks/>
              </p:cNvSpPr>
              <p:nvPr userDrawn="1"/>
            </p:nvSpPr>
            <p:spPr bwMode="gray">
              <a:xfrm>
                <a:off x="885" y="-2808"/>
                <a:ext cx="26" cy="25"/>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2" name="Freeform 356">
                <a:extLst>
                  <a:ext uri="{FF2B5EF4-FFF2-40B4-BE49-F238E27FC236}">
                    <a16:creationId xmlns:a16="http://schemas.microsoft.com/office/drawing/2014/main" id="{DE5FE95B-9B23-4ED7-90D6-46980763D923}"/>
                  </a:ext>
                </a:extLst>
              </p:cNvPr>
              <p:cNvSpPr>
                <a:spLocks/>
              </p:cNvSpPr>
              <p:nvPr userDrawn="1"/>
            </p:nvSpPr>
            <p:spPr bwMode="gray">
              <a:xfrm>
                <a:off x="913" y="-2847"/>
                <a:ext cx="74" cy="46"/>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3" name="Freeform 357">
                <a:extLst>
                  <a:ext uri="{FF2B5EF4-FFF2-40B4-BE49-F238E27FC236}">
                    <a16:creationId xmlns:a16="http://schemas.microsoft.com/office/drawing/2014/main" id="{959D2E58-713C-4B9C-9A5F-39BB83772356}"/>
                  </a:ext>
                </a:extLst>
              </p:cNvPr>
              <p:cNvSpPr>
                <a:spLocks/>
              </p:cNvSpPr>
              <p:nvPr userDrawn="1"/>
            </p:nvSpPr>
            <p:spPr bwMode="gray">
              <a:xfrm>
                <a:off x="911" y="-2790"/>
                <a:ext cx="62" cy="32"/>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4" name="Freeform 358">
                <a:extLst>
                  <a:ext uri="{FF2B5EF4-FFF2-40B4-BE49-F238E27FC236}">
                    <a16:creationId xmlns:a16="http://schemas.microsoft.com/office/drawing/2014/main" id="{76901A0E-64D9-4BD4-9F1D-75CB3A3DC339}"/>
                  </a:ext>
                </a:extLst>
              </p:cNvPr>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5" name="Freeform 359">
                <a:extLst>
                  <a:ext uri="{FF2B5EF4-FFF2-40B4-BE49-F238E27FC236}">
                    <a16:creationId xmlns:a16="http://schemas.microsoft.com/office/drawing/2014/main" id="{DB2E461B-5821-4590-8244-1F4FEEC466F1}"/>
                  </a:ext>
                </a:extLst>
              </p:cNvPr>
              <p:cNvSpPr>
                <a:spLocks/>
              </p:cNvSpPr>
              <p:nvPr userDrawn="1"/>
            </p:nvSpPr>
            <p:spPr bwMode="gray">
              <a:xfrm>
                <a:off x="832" y="-2656"/>
                <a:ext cx="120" cy="92"/>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6" name="Freeform 360">
                <a:extLst>
                  <a:ext uri="{FF2B5EF4-FFF2-40B4-BE49-F238E27FC236}">
                    <a16:creationId xmlns:a16="http://schemas.microsoft.com/office/drawing/2014/main" id="{EC732B0E-95E4-4479-BDBF-FC659B98DE54}"/>
                  </a:ext>
                </a:extLst>
              </p:cNvPr>
              <p:cNvSpPr>
                <a:spLocks/>
              </p:cNvSpPr>
              <p:nvPr userDrawn="1"/>
            </p:nvSpPr>
            <p:spPr bwMode="gray">
              <a:xfrm>
                <a:off x="1024" y="-2797"/>
                <a:ext cx="23"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7" name="Freeform 361">
                <a:extLst>
                  <a:ext uri="{FF2B5EF4-FFF2-40B4-BE49-F238E27FC236}">
                    <a16:creationId xmlns:a16="http://schemas.microsoft.com/office/drawing/2014/main" id="{4CF6859B-CA4B-4B17-A69C-DB8A890F9E22}"/>
                  </a:ext>
                </a:extLst>
              </p:cNvPr>
              <p:cNvSpPr>
                <a:spLocks/>
              </p:cNvSpPr>
              <p:nvPr userDrawn="1"/>
            </p:nvSpPr>
            <p:spPr bwMode="gray">
              <a:xfrm>
                <a:off x="970" y="-2723"/>
                <a:ext cx="80" cy="92"/>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8" name="Freeform 362">
                <a:extLst>
                  <a:ext uri="{FF2B5EF4-FFF2-40B4-BE49-F238E27FC236}">
                    <a16:creationId xmlns:a16="http://schemas.microsoft.com/office/drawing/2014/main" id="{D8E886F4-18F8-4AD4-97DE-3ADEBF5A378C}"/>
                  </a:ext>
                </a:extLst>
              </p:cNvPr>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69" name="Freeform 363">
                <a:extLst>
                  <a:ext uri="{FF2B5EF4-FFF2-40B4-BE49-F238E27FC236}">
                    <a16:creationId xmlns:a16="http://schemas.microsoft.com/office/drawing/2014/main" id="{7A639F7A-F81A-4034-ABD5-C8B1B62AAD2B}"/>
                  </a:ext>
                </a:extLst>
              </p:cNvPr>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0" name="Freeform 364">
                <a:extLst>
                  <a:ext uri="{FF2B5EF4-FFF2-40B4-BE49-F238E27FC236}">
                    <a16:creationId xmlns:a16="http://schemas.microsoft.com/office/drawing/2014/main" id="{2CDE5F30-B9D3-4937-A0E3-F40B893EC8DB}"/>
                  </a:ext>
                </a:extLst>
              </p:cNvPr>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1" name="Freeform 365">
                <a:extLst>
                  <a:ext uri="{FF2B5EF4-FFF2-40B4-BE49-F238E27FC236}">
                    <a16:creationId xmlns:a16="http://schemas.microsoft.com/office/drawing/2014/main" id="{AB11D830-58F0-4A47-8C80-0628CF44024B}"/>
                  </a:ext>
                </a:extLst>
              </p:cNvPr>
              <p:cNvSpPr>
                <a:spLocks/>
              </p:cNvSpPr>
              <p:nvPr userDrawn="1"/>
            </p:nvSpPr>
            <p:spPr bwMode="gray">
              <a:xfrm>
                <a:off x="1118" y="-2850"/>
                <a:ext cx="45" cy="59"/>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2" name="Freeform 366">
                <a:extLst>
                  <a:ext uri="{FF2B5EF4-FFF2-40B4-BE49-F238E27FC236}">
                    <a16:creationId xmlns:a16="http://schemas.microsoft.com/office/drawing/2014/main" id="{E112F861-B9E1-40DE-803C-62359EAEDCC7}"/>
                  </a:ext>
                </a:extLst>
              </p:cNvPr>
              <p:cNvSpPr>
                <a:spLocks/>
              </p:cNvSpPr>
              <p:nvPr userDrawn="1"/>
            </p:nvSpPr>
            <p:spPr bwMode="gray">
              <a:xfrm>
                <a:off x="1252" y="-2840"/>
                <a:ext cx="77"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3" name="Freeform 367">
                <a:extLst>
                  <a:ext uri="{FF2B5EF4-FFF2-40B4-BE49-F238E27FC236}">
                    <a16:creationId xmlns:a16="http://schemas.microsoft.com/office/drawing/2014/main" id="{A2AB2463-A70C-446C-B47D-1C9139CE8D09}"/>
                  </a:ext>
                </a:extLst>
              </p:cNvPr>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4" name="Freeform 368">
                <a:extLst>
                  <a:ext uri="{FF2B5EF4-FFF2-40B4-BE49-F238E27FC236}">
                    <a16:creationId xmlns:a16="http://schemas.microsoft.com/office/drawing/2014/main" id="{77D0C1EB-6DB4-476F-83A6-1E6C78513267}"/>
                  </a:ext>
                </a:extLst>
              </p:cNvPr>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5" name="Freeform 369">
                <a:extLst>
                  <a:ext uri="{FF2B5EF4-FFF2-40B4-BE49-F238E27FC236}">
                    <a16:creationId xmlns:a16="http://schemas.microsoft.com/office/drawing/2014/main" id="{0BFF1470-B59B-43A8-BFAB-2C80C652239C}"/>
                  </a:ext>
                </a:extLst>
              </p:cNvPr>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6" name="Freeform 370">
                <a:extLst>
                  <a:ext uri="{FF2B5EF4-FFF2-40B4-BE49-F238E27FC236}">
                    <a16:creationId xmlns:a16="http://schemas.microsoft.com/office/drawing/2014/main" id="{F7BB506D-36F5-44AA-9E43-D31620AD7423}"/>
                  </a:ext>
                </a:extLst>
              </p:cNvPr>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7" name="Freeform 371">
                <a:extLst>
                  <a:ext uri="{FF2B5EF4-FFF2-40B4-BE49-F238E27FC236}">
                    <a16:creationId xmlns:a16="http://schemas.microsoft.com/office/drawing/2014/main" id="{B2BD6F52-F0AC-4E0C-A8A8-0AD5B5C5D09F}"/>
                  </a:ext>
                </a:extLst>
              </p:cNvPr>
              <p:cNvSpPr>
                <a:spLocks/>
              </p:cNvSpPr>
              <p:nvPr userDrawn="1"/>
            </p:nvSpPr>
            <p:spPr bwMode="gray">
              <a:xfrm>
                <a:off x="1047" y="-2790"/>
                <a:ext cx="11" cy="4"/>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8" name="Freeform 372">
                <a:extLst>
                  <a:ext uri="{FF2B5EF4-FFF2-40B4-BE49-F238E27FC236}">
                    <a16:creationId xmlns:a16="http://schemas.microsoft.com/office/drawing/2014/main" id="{3C686258-4C99-434E-BFE1-EA2D23E68F62}"/>
                  </a:ext>
                </a:extLst>
              </p:cNvPr>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79" name="Freeform 373">
                <a:extLst>
                  <a:ext uri="{FF2B5EF4-FFF2-40B4-BE49-F238E27FC236}">
                    <a16:creationId xmlns:a16="http://schemas.microsoft.com/office/drawing/2014/main" id="{2E51DAC2-D122-41FC-A3E0-2EB4BF0084FA}"/>
                  </a:ext>
                </a:extLst>
              </p:cNvPr>
              <p:cNvSpPr>
                <a:spLocks/>
              </p:cNvSpPr>
              <p:nvPr userDrawn="1"/>
            </p:nvSpPr>
            <p:spPr bwMode="gray">
              <a:xfrm>
                <a:off x="1266" y="-2571"/>
                <a:ext cx="63" cy="48"/>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0" name="Freeform 374">
                <a:extLst>
                  <a:ext uri="{FF2B5EF4-FFF2-40B4-BE49-F238E27FC236}">
                    <a16:creationId xmlns:a16="http://schemas.microsoft.com/office/drawing/2014/main" id="{95CC0784-2CA8-49FA-8766-786B713AB883}"/>
                  </a:ext>
                </a:extLst>
              </p:cNvPr>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1" name="Freeform 375">
                <a:extLst>
                  <a:ext uri="{FF2B5EF4-FFF2-40B4-BE49-F238E27FC236}">
                    <a16:creationId xmlns:a16="http://schemas.microsoft.com/office/drawing/2014/main" id="{A528405C-52FE-4F49-87F6-8E6FB47F5739}"/>
                  </a:ext>
                </a:extLst>
              </p:cNvPr>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2" name="Freeform 376">
                <a:extLst>
                  <a:ext uri="{FF2B5EF4-FFF2-40B4-BE49-F238E27FC236}">
                    <a16:creationId xmlns:a16="http://schemas.microsoft.com/office/drawing/2014/main" id="{F9F90178-DD76-4128-BF48-C4DCCFF92EDC}"/>
                  </a:ext>
                </a:extLst>
              </p:cNvPr>
              <p:cNvSpPr>
                <a:spLocks/>
              </p:cNvSpPr>
              <p:nvPr userDrawn="1"/>
            </p:nvSpPr>
            <p:spPr bwMode="gray">
              <a:xfrm>
                <a:off x="1269" y="-2146"/>
                <a:ext cx="8" cy="26"/>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3" name="Freeform 377">
                <a:extLst>
                  <a:ext uri="{FF2B5EF4-FFF2-40B4-BE49-F238E27FC236}">
                    <a16:creationId xmlns:a16="http://schemas.microsoft.com/office/drawing/2014/main" id="{0F61F3A3-EF86-4A66-B590-4E37531F72FA}"/>
                  </a:ext>
                </a:extLst>
              </p:cNvPr>
              <p:cNvSpPr>
                <a:spLocks/>
              </p:cNvSpPr>
              <p:nvPr userDrawn="1"/>
            </p:nvSpPr>
            <p:spPr bwMode="gray">
              <a:xfrm>
                <a:off x="1311" y="-2188"/>
                <a:ext cx="21"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84" name="Freeform 378">
                <a:extLst>
                  <a:ext uri="{FF2B5EF4-FFF2-40B4-BE49-F238E27FC236}">
                    <a16:creationId xmlns:a16="http://schemas.microsoft.com/office/drawing/2014/main" id="{E1AE3E88-6568-4F87-A9A9-94A10648DF87}"/>
                  </a:ext>
                </a:extLst>
              </p:cNvPr>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grpSp>
        <p:sp>
          <p:nvSpPr>
            <p:cNvPr id="146" name="Freeform 379">
              <a:extLst>
                <a:ext uri="{FF2B5EF4-FFF2-40B4-BE49-F238E27FC236}">
                  <a16:creationId xmlns:a16="http://schemas.microsoft.com/office/drawing/2014/main" id="{ACEF29C7-474E-4088-9643-2766D1A861AC}"/>
                </a:ext>
              </a:extLst>
            </p:cNvPr>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p:spPr>
          <p:txBody>
            <a:bodyPr/>
            <a:lstStyle/>
            <a:p>
              <a:pPr eaLnBrk="1" hangingPunct="1">
                <a:defRPr/>
              </a:pPr>
              <a:endParaRPr lang="en-US" sz="1800"/>
            </a:p>
          </p:txBody>
        </p:sp>
        <p:sp>
          <p:nvSpPr>
            <p:cNvPr id="147" name="Rectangle 380">
              <a:extLst>
                <a:ext uri="{FF2B5EF4-FFF2-40B4-BE49-F238E27FC236}">
                  <a16:creationId xmlns:a16="http://schemas.microsoft.com/office/drawing/2014/main" id="{9770EF5E-B56A-4ED3-A111-7A7A1CEDC326}"/>
                </a:ext>
              </a:extLst>
            </p:cNvPr>
            <p:cNvSpPr>
              <a:spLocks noChangeArrowheads="1"/>
            </p:cNvSpPr>
            <p:nvPr userDrawn="1"/>
          </p:nvSpPr>
          <p:spPr bwMode="gray">
            <a:xfrm>
              <a:off x="1696" y="2273"/>
              <a:ext cx="6" cy="1"/>
            </a:xfrm>
            <a:prstGeom prst="rect">
              <a:avLst/>
            </a:prstGeom>
            <a:solidFill>
              <a:srgbClr val="BAECFC"/>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185" name="Text Box 14">
            <a:extLst>
              <a:ext uri="{FF2B5EF4-FFF2-40B4-BE49-F238E27FC236}">
                <a16:creationId xmlns:a16="http://schemas.microsoft.com/office/drawing/2014/main" id="{F1A492ED-0242-4F80-BD30-EA87914284A7}"/>
              </a:ext>
            </a:extLst>
          </p:cNvPr>
          <p:cNvSpPr txBox="1">
            <a:spLocks noChangeArrowheads="1"/>
          </p:cNvSpPr>
          <p:nvPr/>
        </p:nvSpPr>
        <p:spPr bwMode="white">
          <a:xfrm>
            <a:off x="5367867" y="5867400"/>
            <a:ext cx="1744133" cy="4572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chemeClr val="bg1"/>
                </a:solidFill>
                <a:latin typeface="Verdana" panose="020B0604030504040204" pitchFamily="34" charset="0"/>
              </a:rPr>
              <a:t>LOGO</a:t>
            </a:r>
          </a:p>
        </p:txBody>
      </p:sp>
      <p:sp>
        <p:nvSpPr>
          <p:cNvPr id="186" name="Freeform 381">
            <a:extLst>
              <a:ext uri="{FF2B5EF4-FFF2-40B4-BE49-F238E27FC236}">
                <a16:creationId xmlns:a16="http://schemas.microsoft.com/office/drawing/2014/main" id="{E5D080E8-E31E-4728-8895-C5645328E255}"/>
              </a:ext>
            </a:extLst>
          </p:cNvPr>
          <p:cNvSpPr>
            <a:spLocks noEditPoints="1"/>
          </p:cNvSpPr>
          <p:nvPr/>
        </p:nvSpPr>
        <p:spPr bwMode="gray">
          <a:xfrm>
            <a:off x="2832101" y="1268414"/>
            <a:ext cx="7488767"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GB" sz="1800"/>
          </a:p>
        </p:txBody>
      </p:sp>
      <p:sp>
        <p:nvSpPr>
          <p:cNvPr id="187" name="AutoShape 384">
            <a:extLst>
              <a:ext uri="{FF2B5EF4-FFF2-40B4-BE49-F238E27FC236}">
                <a16:creationId xmlns:a16="http://schemas.microsoft.com/office/drawing/2014/main" id="{6A3AF2C1-6370-45D7-AD73-E479C611E3EE}"/>
              </a:ext>
            </a:extLst>
          </p:cNvPr>
          <p:cNvSpPr>
            <a:spLocks noChangeArrowheads="1"/>
          </p:cNvSpPr>
          <p:nvPr/>
        </p:nvSpPr>
        <p:spPr bwMode="auto">
          <a:xfrm>
            <a:off x="2032000" y="4752975"/>
            <a:ext cx="8636000" cy="457200"/>
          </a:xfrm>
          <a:prstGeom prst="roundRect">
            <a:avLst>
              <a:gd name="adj" fmla="val 16667"/>
            </a:avLst>
          </a:prstGeom>
          <a:solidFill>
            <a:schemeClr val="accent2"/>
          </a:solidFill>
          <a:ln w="57150">
            <a:solidFill>
              <a:schemeClr val="bg1"/>
            </a:solid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074" name="Rectangle 2"/>
          <p:cNvSpPr>
            <a:spLocks noGrp="1" noChangeArrowheads="1"/>
          </p:cNvSpPr>
          <p:nvPr>
            <p:ph type="ctrTitle"/>
          </p:nvPr>
        </p:nvSpPr>
        <p:spPr>
          <a:xfrm>
            <a:off x="1320800" y="2895600"/>
            <a:ext cx="9652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2235200" y="4800600"/>
            <a:ext cx="82296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22801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B84F29D-47D9-4DB8-B760-4DB7005CD32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3EFB54FD-50A4-46B9-9913-4108450248A1}"/>
              </a:ext>
            </a:extLst>
          </p:cNvPr>
          <p:cNvSpPr>
            <a:spLocks noGrp="1" noChangeArrowheads="1"/>
          </p:cNvSpPr>
          <p:nvPr>
            <p:ph type="sldNum" sz="quarter" idx="11"/>
          </p:nvPr>
        </p:nvSpPr>
        <p:spPr>
          <a:ln/>
        </p:spPr>
        <p:txBody>
          <a:bodyPr/>
          <a:lstStyle>
            <a:lvl1pPr>
              <a:defRPr/>
            </a:lvl1pPr>
          </a:lstStyle>
          <a:p>
            <a:pPr>
              <a:defRPr/>
            </a:pPr>
            <a:fld id="{0047685B-7BC0-42E3-8B41-AEA100E9B12B}" type="slidenum">
              <a:rPr lang="en-US" altLang="en-US"/>
              <a:pPr>
                <a:defRPr/>
              </a:pPr>
              <a:t>‹#›</a:t>
            </a:fld>
            <a:endParaRPr lang="en-US" altLang="en-US"/>
          </a:p>
        </p:txBody>
      </p:sp>
      <p:sp>
        <p:nvSpPr>
          <p:cNvPr id="6" name="Rectangle 18">
            <a:extLst>
              <a:ext uri="{FF2B5EF4-FFF2-40B4-BE49-F238E27FC236}">
                <a16:creationId xmlns:a16="http://schemas.microsoft.com/office/drawing/2014/main" id="{AAA4EEFC-72B6-457E-BCB0-2B5780FFEE5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8339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F4828A0-728F-45DC-8CAC-F35EA5DCC617}"/>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609E2316-7D86-4593-BAC1-0BFD1EA0F0E7}"/>
              </a:ext>
            </a:extLst>
          </p:cNvPr>
          <p:cNvSpPr>
            <a:spLocks noGrp="1" noChangeArrowheads="1"/>
          </p:cNvSpPr>
          <p:nvPr>
            <p:ph type="sldNum" sz="quarter" idx="11"/>
          </p:nvPr>
        </p:nvSpPr>
        <p:spPr>
          <a:ln/>
        </p:spPr>
        <p:txBody>
          <a:bodyPr/>
          <a:lstStyle>
            <a:lvl1pPr>
              <a:defRPr/>
            </a:lvl1pPr>
          </a:lstStyle>
          <a:p>
            <a:pPr>
              <a:defRPr/>
            </a:pPr>
            <a:fld id="{4602CA30-EA70-4C56-A1C3-DD8BFE212AA9}" type="slidenum">
              <a:rPr lang="en-US" altLang="en-US"/>
              <a:pPr>
                <a:defRPr/>
              </a:pPr>
              <a:t>‹#›</a:t>
            </a:fld>
            <a:endParaRPr lang="en-US" altLang="en-US"/>
          </a:p>
        </p:txBody>
      </p:sp>
      <p:sp>
        <p:nvSpPr>
          <p:cNvPr id="6" name="Rectangle 18">
            <a:extLst>
              <a:ext uri="{FF2B5EF4-FFF2-40B4-BE49-F238E27FC236}">
                <a16:creationId xmlns:a16="http://schemas.microsoft.com/office/drawing/2014/main" id="{71DECC4B-ACED-4C12-87FD-2533D2FF4165}"/>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1701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lstStyle/>
          <a:p>
            <a:r>
              <a:rPr lang="en-US"/>
              <a:t>Click to edit Master title style</a:t>
            </a:r>
          </a:p>
        </p:txBody>
      </p:sp>
      <p:sp>
        <p:nvSpPr>
          <p:cNvPr id="3" name="Table Placeholder 2"/>
          <p:cNvSpPr>
            <a:spLocks noGrp="1"/>
          </p:cNvSpPr>
          <p:nvPr>
            <p:ph type="tbl" idx="1"/>
          </p:nvPr>
        </p:nvSpPr>
        <p:spPr>
          <a:xfrm>
            <a:off x="609600" y="1176338"/>
            <a:ext cx="10972800" cy="51054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54F1ABE5-4DB1-4E95-8029-B8884B303D5F}"/>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97B258C5-9456-4393-BE6B-2FECBE9EE60C}"/>
              </a:ext>
            </a:extLst>
          </p:cNvPr>
          <p:cNvSpPr>
            <a:spLocks noGrp="1" noChangeArrowheads="1"/>
          </p:cNvSpPr>
          <p:nvPr>
            <p:ph type="sldNum" sz="quarter" idx="11"/>
          </p:nvPr>
        </p:nvSpPr>
        <p:spPr>
          <a:ln/>
        </p:spPr>
        <p:txBody>
          <a:bodyPr/>
          <a:lstStyle>
            <a:lvl1pPr>
              <a:defRPr/>
            </a:lvl1pPr>
          </a:lstStyle>
          <a:p>
            <a:pPr>
              <a:defRPr/>
            </a:pPr>
            <a:fld id="{5C9EA19D-2763-4416-B904-0E9AD1F12E57}" type="slidenum">
              <a:rPr lang="en-US" altLang="en-US"/>
              <a:pPr>
                <a:defRPr/>
              </a:pPr>
              <a:t>‹#›</a:t>
            </a:fld>
            <a:endParaRPr lang="en-US" altLang="en-US"/>
          </a:p>
        </p:txBody>
      </p:sp>
      <p:sp>
        <p:nvSpPr>
          <p:cNvPr id="6" name="Rectangle 18">
            <a:extLst>
              <a:ext uri="{FF2B5EF4-FFF2-40B4-BE49-F238E27FC236}">
                <a16:creationId xmlns:a16="http://schemas.microsoft.com/office/drawing/2014/main" id="{00C4DA30-23E5-4FAE-AF50-2D7693BB4C2D}"/>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81600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27CE8-5C7F-4D44-B19C-08316AE0BCE5}"/>
              </a:ext>
            </a:extLst>
          </p:cNvPr>
          <p:cNvSpPr>
            <a:spLocks noChangeArrowheads="1"/>
          </p:cNvSpPr>
          <p:nvPr/>
        </p:nvSpPr>
        <p:spPr bwMode="gray">
          <a:xfrm>
            <a:off x="10672234" y="0"/>
            <a:ext cx="1519767" cy="6858000"/>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5" name="Rectangle 4">
            <a:extLst>
              <a:ext uri="{FF2B5EF4-FFF2-40B4-BE49-F238E27FC236}">
                <a16:creationId xmlns:a16="http://schemas.microsoft.com/office/drawing/2014/main" id="{A8C7E5C6-F3B8-4312-AE57-F137CB9485D9}"/>
              </a:ext>
            </a:extLst>
          </p:cNvPr>
          <p:cNvSpPr>
            <a:spLocks noChangeArrowheads="1"/>
          </p:cNvSpPr>
          <p:nvPr/>
        </p:nvSpPr>
        <p:spPr bwMode="white">
          <a:xfrm>
            <a:off x="0" y="4638676"/>
            <a:ext cx="12192000" cy="2219325"/>
          </a:xfrm>
          <a:prstGeom prst="rect">
            <a:avLst/>
          </a:prstGeom>
          <a:solidFill>
            <a:schemeClr val="folHlink">
              <a:alpha val="3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6" name="Rectangle 5">
            <a:extLst>
              <a:ext uri="{FF2B5EF4-FFF2-40B4-BE49-F238E27FC236}">
                <a16:creationId xmlns:a16="http://schemas.microsoft.com/office/drawing/2014/main" id="{F39287D1-7B06-4543-B2A4-CA6FDAE51C08}"/>
              </a:ext>
            </a:extLst>
          </p:cNvPr>
          <p:cNvSpPr>
            <a:spLocks noChangeArrowheads="1"/>
          </p:cNvSpPr>
          <p:nvPr/>
        </p:nvSpPr>
        <p:spPr bwMode="gray">
          <a:xfrm>
            <a:off x="0" y="2149476"/>
            <a:ext cx="12192000" cy="2498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7" name="Freeform 20">
            <a:extLst>
              <a:ext uri="{FF2B5EF4-FFF2-40B4-BE49-F238E27FC236}">
                <a16:creationId xmlns:a16="http://schemas.microsoft.com/office/drawing/2014/main" id="{9D6CC3D1-5874-434B-A8A6-404209B9D6A7}"/>
              </a:ext>
            </a:extLst>
          </p:cNvPr>
          <p:cNvSpPr>
            <a:spLocks/>
          </p:cNvSpPr>
          <p:nvPr/>
        </p:nvSpPr>
        <p:spPr bwMode="gray">
          <a:xfrm>
            <a:off x="-12700" y="2138363"/>
            <a:ext cx="10687051" cy="2271712"/>
          </a:xfrm>
          <a:custGeom>
            <a:avLst/>
            <a:gdLst>
              <a:gd name="T0" fmla="*/ 0 w 5049"/>
              <a:gd name="T1" fmla="*/ 0 h 1471"/>
              <a:gd name="T2" fmla="*/ 2147483646 w 5049"/>
              <a:gd name="T3" fmla="*/ 4770441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en-GB" sz="1800"/>
          </a:p>
        </p:txBody>
      </p:sp>
      <p:sp>
        <p:nvSpPr>
          <p:cNvPr id="8" name="AutoShape 21">
            <a:extLst>
              <a:ext uri="{FF2B5EF4-FFF2-40B4-BE49-F238E27FC236}">
                <a16:creationId xmlns:a16="http://schemas.microsoft.com/office/drawing/2014/main" id="{D10EE13E-E31C-433C-B0B1-E89408A61614}"/>
              </a:ext>
            </a:extLst>
          </p:cNvPr>
          <p:cNvSpPr>
            <a:spLocks noChangeArrowheads="1"/>
          </p:cNvSpPr>
          <p:nvPr/>
        </p:nvSpPr>
        <p:spPr bwMode="gray">
          <a:xfrm>
            <a:off x="10261600" y="5943600"/>
            <a:ext cx="8128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9" name="AutoShape 22">
            <a:extLst>
              <a:ext uri="{FF2B5EF4-FFF2-40B4-BE49-F238E27FC236}">
                <a16:creationId xmlns:a16="http://schemas.microsoft.com/office/drawing/2014/main" id="{25BED5D3-1A3C-442F-8E69-1AF8B7A33409}"/>
              </a:ext>
            </a:extLst>
          </p:cNvPr>
          <p:cNvSpPr>
            <a:spLocks noChangeArrowheads="1"/>
          </p:cNvSpPr>
          <p:nvPr/>
        </p:nvSpPr>
        <p:spPr bwMode="gray">
          <a:xfrm>
            <a:off x="10972800" y="5638800"/>
            <a:ext cx="8128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 name="AutoShape 23">
            <a:extLst>
              <a:ext uri="{FF2B5EF4-FFF2-40B4-BE49-F238E27FC236}">
                <a16:creationId xmlns:a16="http://schemas.microsoft.com/office/drawing/2014/main" id="{776117BA-C173-4F3A-B7ED-F84A7A24F22E}"/>
              </a:ext>
            </a:extLst>
          </p:cNvPr>
          <p:cNvSpPr>
            <a:spLocks noChangeArrowheads="1"/>
          </p:cNvSpPr>
          <p:nvPr/>
        </p:nvSpPr>
        <p:spPr bwMode="gray">
          <a:xfrm>
            <a:off x="10960100" y="6229350"/>
            <a:ext cx="8128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1" name="Text Box 14">
            <a:extLst>
              <a:ext uri="{FF2B5EF4-FFF2-40B4-BE49-F238E27FC236}">
                <a16:creationId xmlns:a16="http://schemas.microsoft.com/office/drawing/2014/main" id="{0C894506-7B27-4ED4-BC3F-04687491841D}"/>
              </a:ext>
            </a:extLst>
          </p:cNvPr>
          <p:cNvSpPr txBox="1">
            <a:spLocks noChangeArrowheads="1"/>
          </p:cNvSpPr>
          <p:nvPr/>
        </p:nvSpPr>
        <p:spPr bwMode="auto">
          <a:xfrm>
            <a:off x="406400" y="228601"/>
            <a:ext cx="193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a:solidFill>
                  <a:schemeClr val="tx2"/>
                </a:solidFill>
                <a:latin typeface="Verdana" panose="020B0604030504040204" pitchFamily="34" charset="0"/>
              </a:rPr>
              <a:t>LOGO</a:t>
            </a:r>
          </a:p>
        </p:txBody>
      </p:sp>
      <p:grpSp>
        <p:nvGrpSpPr>
          <p:cNvPr id="12" name="Group 116">
            <a:extLst>
              <a:ext uri="{FF2B5EF4-FFF2-40B4-BE49-F238E27FC236}">
                <a16:creationId xmlns:a16="http://schemas.microsoft.com/office/drawing/2014/main" id="{D6AD332A-2055-47AC-8B5E-D2453A6B2758}"/>
              </a:ext>
            </a:extLst>
          </p:cNvPr>
          <p:cNvGrpSpPr>
            <a:grpSpLocks/>
          </p:cNvGrpSpPr>
          <p:nvPr/>
        </p:nvGrpSpPr>
        <p:grpSpPr bwMode="auto">
          <a:xfrm>
            <a:off x="254000" y="2324100"/>
            <a:ext cx="4368800" cy="3314700"/>
            <a:chOff x="120" y="1464"/>
            <a:chExt cx="2064" cy="2088"/>
          </a:xfrm>
        </p:grpSpPr>
        <p:sp>
          <p:nvSpPr>
            <p:cNvPr id="13" name="AutoShape 113" descr="gdd01">
              <a:extLst>
                <a:ext uri="{FF2B5EF4-FFF2-40B4-BE49-F238E27FC236}">
                  <a16:creationId xmlns:a16="http://schemas.microsoft.com/office/drawing/2014/main" id="{10EF42C7-E43D-4EBD-9717-E8DAFDEB291F}"/>
                </a:ext>
              </a:extLst>
            </p:cNvPr>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sz="1800">
                <a:latin typeface="Times New Roman" panose="02020603050405020304" pitchFamily="18" charset="0"/>
                <a:ea typeface="Gulim" panose="020B0600000101010101" pitchFamily="34" charset="-127"/>
              </a:endParaRPr>
            </a:p>
          </p:txBody>
        </p:sp>
        <p:sp>
          <p:nvSpPr>
            <p:cNvPr id="14" name="AutoShape 114" descr="gdd04">
              <a:extLst>
                <a:ext uri="{FF2B5EF4-FFF2-40B4-BE49-F238E27FC236}">
                  <a16:creationId xmlns:a16="http://schemas.microsoft.com/office/drawing/2014/main" id="{4F65BDEB-38F2-4258-A256-863C3AC527DB}"/>
                </a:ext>
              </a:extLst>
            </p:cNvPr>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sz="1800">
                <a:latin typeface="Times New Roman" panose="02020603050405020304" pitchFamily="18" charset="0"/>
                <a:ea typeface="Gulim" panose="020B0600000101010101" pitchFamily="34" charset="-127"/>
              </a:endParaRPr>
            </a:p>
          </p:txBody>
        </p:sp>
        <p:sp>
          <p:nvSpPr>
            <p:cNvPr id="15" name="AutoShape 115" descr="gdd03">
              <a:extLst>
                <a:ext uri="{FF2B5EF4-FFF2-40B4-BE49-F238E27FC236}">
                  <a16:creationId xmlns:a16="http://schemas.microsoft.com/office/drawing/2014/main" id="{62A5400F-CA5E-45CD-A096-F3B0D578A382}"/>
                </a:ext>
              </a:extLst>
            </p:cNvPr>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sz="1800">
                <a:latin typeface="Times New Roman" panose="02020603050405020304" pitchFamily="18" charset="0"/>
                <a:ea typeface="Gulim" panose="020B0600000101010101" pitchFamily="34" charset="-127"/>
              </a:endParaRPr>
            </a:p>
          </p:txBody>
        </p:sp>
      </p:grpSp>
      <p:sp>
        <p:nvSpPr>
          <p:cNvPr id="3074" name="Rectangle 2"/>
          <p:cNvSpPr>
            <a:spLocks noGrp="1" noChangeArrowheads="1"/>
          </p:cNvSpPr>
          <p:nvPr>
            <p:ph type="ctrTitle"/>
          </p:nvPr>
        </p:nvSpPr>
        <p:spPr bwMode="gray">
          <a:xfrm>
            <a:off x="1524000" y="990601"/>
            <a:ext cx="8940800" cy="1012825"/>
          </a:xfrm>
        </p:spPr>
        <p:txBody>
          <a:bodyPr/>
          <a:lstStyle>
            <a:lvl1pPr algn="ctr">
              <a:defRPr sz="3600" b="1">
                <a:solidFill>
                  <a:schemeClr val="tx2"/>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white">
          <a:xfrm>
            <a:off x="4673600" y="2971800"/>
            <a:ext cx="5791200" cy="685800"/>
          </a:xfrm>
        </p:spPr>
        <p:txBody>
          <a:bodyPr/>
          <a:lstStyle>
            <a:lvl1pPr marL="0" indent="0" algn="r">
              <a:buFont typeface="Wingdings" panose="05000000000000000000" pitchFamily="2" charset="2"/>
              <a:buNone/>
              <a:defRPr sz="1600">
                <a:solidFill>
                  <a:schemeClr val="bg1"/>
                </a:solidFill>
              </a:defRPr>
            </a:lvl1pPr>
          </a:lstStyle>
          <a:p>
            <a:pPr lvl="0"/>
            <a:r>
              <a:rPr lang="en-US" noProof="0"/>
              <a:t>Click to edit Master subtitle style</a:t>
            </a:r>
          </a:p>
        </p:txBody>
      </p:sp>
      <p:sp>
        <p:nvSpPr>
          <p:cNvPr id="16" name="Rectangle 4">
            <a:extLst>
              <a:ext uri="{FF2B5EF4-FFF2-40B4-BE49-F238E27FC236}">
                <a16:creationId xmlns:a16="http://schemas.microsoft.com/office/drawing/2014/main" id="{7FC8958F-7262-4C68-AFD8-C14DC805E82F}"/>
              </a:ext>
            </a:extLst>
          </p:cNvPr>
          <p:cNvSpPr>
            <a:spLocks noGrp="1" noChangeArrowheads="1"/>
          </p:cNvSpPr>
          <p:nvPr>
            <p:ph type="dt" sz="half" idx="10"/>
          </p:nvPr>
        </p:nvSpPr>
        <p:spPr>
          <a:xfrm>
            <a:off x="4470400" y="6553200"/>
            <a:ext cx="2844800" cy="152400"/>
          </a:xfrm>
        </p:spPr>
        <p:txBody>
          <a:bodyPr/>
          <a:lstStyle>
            <a:lvl1pPr algn="r">
              <a:defRPr sz="1000">
                <a:solidFill>
                  <a:schemeClr val="tx2"/>
                </a:solidFill>
                <a:latin typeface="+mn-lt"/>
              </a:defRPr>
            </a:lvl1pPr>
          </a:lstStyle>
          <a:p>
            <a:pPr>
              <a:defRPr/>
            </a:pPr>
            <a:endParaRPr lang="en-US"/>
          </a:p>
        </p:txBody>
      </p:sp>
      <p:sp>
        <p:nvSpPr>
          <p:cNvPr id="17" name="Rectangle 5">
            <a:extLst>
              <a:ext uri="{FF2B5EF4-FFF2-40B4-BE49-F238E27FC236}">
                <a16:creationId xmlns:a16="http://schemas.microsoft.com/office/drawing/2014/main" id="{BFC79676-7A0A-48EC-8655-12C334A1723C}"/>
              </a:ext>
            </a:extLst>
          </p:cNvPr>
          <p:cNvSpPr>
            <a:spLocks noGrp="1" noChangeArrowheads="1"/>
          </p:cNvSpPr>
          <p:nvPr>
            <p:ph type="ftr" sz="quarter" idx="11"/>
          </p:nvPr>
        </p:nvSpPr>
        <p:spPr>
          <a:xfrm>
            <a:off x="406400" y="6477000"/>
            <a:ext cx="3454400" cy="228600"/>
          </a:xfrm>
        </p:spPr>
        <p:txBody>
          <a:bodyPr/>
          <a:lstStyle>
            <a:lvl1pPr algn="ctr">
              <a:defRPr sz="1200">
                <a:solidFill>
                  <a:schemeClr val="tx2"/>
                </a:solidFill>
                <a:latin typeface="Arial" panose="020B0604020202020204" pitchFamily="34" charset="0"/>
              </a:defRPr>
            </a:lvl1pPr>
          </a:lstStyle>
          <a:p>
            <a:pPr>
              <a:defRPr/>
            </a:pPr>
            <a:endParaRPr lang="en-US"/>
          </a:p>
        </p:txBody>
      </p:sp>
      <p:sp>
        <p:nvSpPr>
          <p:cNvPr id="18" name="Rectangle 6">
            <a:extLst>
              <a:ext uri="{FF2B5EF4-FFF2-40B4-BE49-F238E27FC236}">
                <a16:creationId xmlns:a16="http://schemas.microsoft.com/office/drawing/2014/main" id="{8647DDDD-6C1A-4FF8-A817-11ED78078F8E}"/>
              </a:ext>
            </a:extLst>
          </p:cNvPr>
          <p:cNvSpPr>
            <a:spLocks noGrp="1" noChangeArrowheads="1"/>
          </p:cNvSpPr>
          <p:nvPr>
            <p:ph type="sldNum" sz="quarter" idx="12"/>
          </p:nvPr>
        </p:nvSpPr>
        <p:spPr>
          <a:xfrm>
            <a:off x="10947400" y="6467476"/>
            <a:ext cx="711200" cy="244475"/>
          </a:xfrm>
        </p:spPr>
        <p:txBody>
          <a:bodyPr/>
          <a:lstStyle>
            <a:lvl1pPr>
              <a:defRPr sz="1200">
                <a:latin typeface="Arial" panose="020B0604020202020204" pitchFamily="34" charset="0"/>
              </a:defRPr>
            </a:lvl1pPr>
          </a:lstStyle>
          <a:p>
            <a:fld id="{FB6C6977-0CAB-4FEB-90FB-47D7E3A9C458}" type="slidenum">
              <a:rPr lang="en-US" altLang="en-US"/>
              <a:pPr/>
              <a:t>‹#›</a:t>
            </a:fld>
            <a:endParaRPr lang="en-US" altLang="en-US"/>
          </a:p>
        </p:txBody>
      </p:sp>
    </p:spTree>
    <p:extLst>
      <p:ext uri="{BB962C8B-B14F-4D97-AF65-F5344CB8AC3E}">
        <p14:creationId xmlns:p14="http://schemas.microsoft.com/office/powerpoint/2010/main" val="149193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C35A1B-70D1-442C-89A5-20078EA6C5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746979-5C9D-43E2-BE70-47C0959DE1F0}"/>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D6DE4894-09AA-42A2-8A67-4C62DBBEFE95}"/>
              </a:ext>
            </a:extLst>
          </p:cNvPr>
          <p:cNvSpPr>
            <a:spLocks noGrp="1" noChangeArrowheads="1"/>
          </p:cNvSpPr>
          <p:nvPr>
            <p:ph type="sldNum" sz="quarter" idx="12"/>
          </p:nvPr>
        </p:nvSpPr>
        <p:spPr>
          <a:ln/>
        </p:spPr>
        <p:txBody>
          <a:bodyPr/>
          <a:lstStyle>
            <a:lvl1pPr>
              <a:defRPr/>
            </a:lvl1pPr>
          </a:lstStyle>
          <a:p>
            <a:fld id="{9D8C383F-0E07-466A-A682-5679FA454558}" type="slidenum">
              <a:rPr lang="en-US" altLang="en-US"/>
              <a:pPr/>
              <a:t>‹#›</a:t>
            </a:fld>
            <a:endParaRPr lang="en-US" altLang="en-US"/>
          </a:p>
        </p:txBody>
      </p:sp>
    </p:spTree>
    <p:extLst>
      <p:ext uri="{BB962C8B-B14F-4D97-AF65-F5344CB8AC3E}">
        <p14:creationId xmlns:p14="http://schemas.microsoft.com/office/powerpoint/2010/main" val="200074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D12B414-DD98-43F8-A012-C27A6FA169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12EDE3-6B12-4AEA-93AF-6456B45D297A}"/>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6666DD7E-F9CE-4A17-9BA3-197A8795D3C6}"/>
              </a:ext>
            </a:extLst>
          </p:cNvPr>
          <p:cNvSpPr>
            <a:spLocks noGrp="1" noChangeArrowheads="1"/>
          </p:cNvSpPr>
          <p:nvPr>
            <p:ph type="sldNum" sz="quarter" idx="12"/>
          </p:nvPr>
        </p:nvSpPr>
        <p:spPr>
          <a:ln/>
        </p:spPr>
        <p:txBody>
          <a:bodyPr/>
          <a:lstStyle>
            <a:lvl1pPr>
              <a:defRPr/>
            </a:lvl1pPr>
          </a:lstStyle>
          <a:p>
            <a:fld id="{E3018C84-5D6E-438B-B878-412BA9B9C0DA}" type="slidenum">
              <a:rPr lang="en-US" altLang="en-US"/>
              <a:pPr/>
              <a:t>‹#›</a:t>
            </a:fld>
            <a:endParaRPr lang="en-US" altLang="en-US"/>
          </a:p>
        </p:txBody>
      </p:sp>
    </p:spTree>
    <p:extLst>
      <p:ext uri="{BB962C8B-B14F-4D97-AF65-F5344CB8AC3E}">
        <p14:creationId xmlns:p14="http://schemas.microsoft.com/office/powerpoint/2010/main" val="176852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799DDD-0639-4B7D-B8CE-0FFA33A513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34BB96-A11E-42FB-AB1C-4D87C1E9D7F8}"/>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C1906662-04A2-4682-A22E-30973C669DE0}"/>
              </a:ext>
            </a:extLst>
          </p:cNvPr>
          <p:cNvSpPr>
            <a:spLocks noGrp="1" noChangeArrowheads="1"/>
          </p:cNvSpPr>
          <p:nvPr>
            <p:ph type="sldNum" sz="quarter" idx="12"/>
          </p:nvPr>
        </p:nvSpPr>
        <p:spPr>
          <a:ln/>
        </p:spPr>
        <p:txBody>
          <a:bodyPr/>
          <a:lstStyle>
            <a:lvl1pPr>
              <a:defRPr/>
            </a:lvl1pPr>
          </a:lstStyle>
          <a:p>
            <a:fld id="{62F964D5-93DB-4541-AEF8-03C5FB38B9B1}" type="slidenum">
              <a:rPr lang="en-US" altLang="en-US"/>
              <a:pPr/>
              <a:t>‹#›</a:t>
            </a:fld>
            <a:endParaRPr lang="en-US" altLang="en-US"/>
          </a:p>
        </p:txBody>
      </p:sp>
    </p:spTree>
    <p:extLst>
      <p:ext uri="{BB962C8B-B14F-4D97-AF65-F5344CB8AC3E}">
        <p14:creationId xmlns:p14="http://schemas.microsoft.com/office/powerpoint/2010/main" val="276121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E3F556E-012C-4D21-B7A9-050852FB729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D0F48DF-3366-4339-96CC-32F7F5D95096}"/>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a:extLst>
              <a:ext uri="{FF2B5EF4-FFF2-40B4-BE49-F238E27FC236}">
                <a16:creationId xmlns:a16="http://schemas.microsoft.com/office/drawing/2014/main" id="{FE4BCDB9-3CF6-4FA1-AB56-FB81CC18C1D0}"/>
              </a:ext>
            </a:extLst>
          </p:cNvPr>
          <p:cNvSpPr>
            <a:spLocks noGrp="1" noChangeArrowheads="1"/>
          </p:cNvSpPr>
          <p:nvPr>
            <p:ph type="sldNum" sz="quarter" idx="12"/>
          </p:nvPr>
        </p:nvSpPr>
        <p:spPr>
          <a:ln/>
        </p:spPr>
        <p:txBody>
          <a:bodyPr/>
          <a:lstStyle>
            <a:lvl1pPr>
              <a:defRPr/>
            </a:lvl1pPr>
          </a:lstStyle>
          <a:p>
            <a:fld id="{D5F7F011-E901-4821-9F2A-0335A553E9B6}" type="slidenum">
              <a:rPr lang="en-US" altLang="en-US"/>
              <a:pPr/>
              <a:t>‹#›</a:t>
            </a:fld>
            <a:endParaRPr lang="en-US" altLang="en-US"/>
          </a:p>
        </p:txBody>
      </p:sp>
    </p:spTree>
    <p:extLst>
      <p:ext uri="{BB962C8B-B14F-4D97-AF65-F5344CB8AC3E}">
        <p14:creationId xmlns:p14="http://schemas.microsoft.com/office/powerpoint/2010/main" val="387594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2B188D-1364-4E23-99CB-70F65C27DB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BBDDB06-A403-4FA0-9987-5DFEA293CD69}"/>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a:extLst>
              <a:ext uri="{FF2B5EF4-FFF2-40B4-BE49-F238E27FC236}">
                <a16:creationId xmlns:a16="http://schemas.microsoft.com/office/drawing/2014/main" id="{A33CDF2A-F043-4C44-A6AB-E15124058CC3}"/>
              </a:ext>
            </a:extLst>
          </p:cNvPr>
          <p:cNvSpPr>
            <a:spLocks noGrp="1" noChangeArrowheads="1"/>
          </p:cNvSpPr>
          <p:nvPr>
            <p:ph type="sldNum" sz="quarter" idx="12"/>
          </p:nvPr>
        </p:nvSpPr>
        <p:spPr>
          <a:ln/>
        </p:spPr>
        <p:txBody>
          <a:bodyPr/>
          <a:lstStyle>
            <a:lvl1pPr>
              <a:defRPr/>
            </a:lvl1pPr>
          </a:lstStyle>
          <a:p>
            <a:fld id="{F6574156-229A-495C-BF3D-61AD2EF3307C}" type="slidenum">
              <a:rPr lang="en-US" altLang="en-US"/>
              <a:pPr/>
              <a:t>‹#›</a:t>
            </a:fld>
            <a:endParaRPr lang="en-US" altLang="en-US"/>
          </a:p>
        </p:txBody>
      </p:sp>
    </p:spTree>
    <p:extLst>
      <p:ext uri="{BB962C8B-B14F-4D97-AF65-F5344CB8AC3E}">
        <p14:creationId xmlns:p14="http://schemas.microsoft.com/office/powerpoint/2010/main" val="59655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7765D1-ECF1-48E1-BCD1-F91EEB44F15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68CB21C-0DAC-4F61-8124-CF8B47637AB8}"/>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a:extLst>
              <a:ext uri="{FF2B5EF4-FFF2-40B4-BE49-F238E27FC236}">
                <a16:creationId xmlns:a16="http://schemas.microsoft.com/office/drawing/2014/main" id="{1B52B023-CDEF-4EC6-8F0D-E2B2D15B863A}"/>
              </a:ext>
            </a:extLst>
          </p:cNvPr>
          <p:cNvSpPr>
            <a:spLocks noGrp="1" noChangeArrowheads="1"/>
          </p:cNvSpPr>
          <p:nvPr>
            <p:ph type="sldNum" sz="quarter" idx="12"/>
          </p:nvPr>
        </p:nvSpPr>
        <p:spPr>
          <a:ln/>
        </p:spPr>
        <p:txBody>
          <a:bodyPr/>
          <a:lstStyle>
            <a:lvl1pPr>
              <a:defRPr/>
            </a:lvl1pPr>
          </a:lstStyle>
          <a:p>
            <a:fld id="{53AAA087-9FEE-411C-86FC-33C681058451}" type="slidenum">
              <a:rPr lang="en-US" altLang="en-US"/>
              <a:pPr/>
              <a:t>‹#›</a:t>
            </a:fld>
            <a:endParaRPr lang="en-US" altLang="en-US"/>
          </a:p>
        </p:txBody>
      </p:sp>
    </p:spTree>
    <p:extLst>
      <p:ext uri="{BB962C8B-B14F-4D97-AF65-F5344CB8AC3E}">
        <p14:creationId xmlns:p14="http://schemas.microsoft.com/office/powerpoint/2010/main" val="14551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E5B4659-1F7B-4C94-886E-28F904903E16}"/>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959DDE3-0C73-43C7-AB12-D92A90930A56}"/>
              </a:ext>
            </a:extLst>
          </p:cNvPr>
          <p:cNvSpPr>
            <a:spLocks noGrp="1" noChangeArrowheads="1"/>
          </p:cNvSpPr>
          <p:nvPr>
            <p:ph type="sldNum" sz="quarter" idx="11"/>
          </p:nvPr>
        </p:nvSpPr>
        <p:spPr>
          <a:ln/>
        </p:spPr>
        <p:txBody>
          <a:bodyPr/>
          <a:lstStyle>
            <a:lvl1pPr>
              <a:defRPr/>
            </a:lvl1pPr>
          </a:lstStyle>
          <a:p>
            <a:pPr>
              <a:defRPr/>
            </a:pPr>
            <a:fld id="{10557277-149E-4EA8-BA14-E01D04C62588}" type="slidenum">
              <a:rPr lang="en-US" altLang="en-US"/>
              <a:pPr>
                <a:defRPr/>
              </a:pPr>
              <a:t>‹#›</a:t>
            </a:fld>
            <a:endParaRPr lang="en-US" altLang="en-US"/>
          </a:p>
        </p:txBody>
      </p:sp>
      <p:sp>
        <p:nvSpPr>
          <p:cNvPr id="6" name="Rectangle 18">
            <a:extLst>
              <a:ext uri="{FF2B5EF4-FFF2-40B4-BE49-F238E27FC236}">
                <a16:creationId xmlns:a16="http://schemas.microsoft.com/office/drawing/2014/main" id="{C19AEA60-C691-4E00-AED5-3EE0DB91D971}"/>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089424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C82F07-BA21-4562-B87D-5463209F74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9876FE-20BE-4F0B-B84D-14AFDBE2E8BD}"/>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947F416E-3896-493A-B56C-14C5733FFE08}"/>
              </a:ext>
            </a:extLst>
          </p:cNvPr>
          <p:cNvSpPr>
            <a:spLocks noGrp="1" noChangeArrowheads="1"/>
          </p:cNvSpPr>
          <p:nvPr>
            <p:ph type="sldNum" sz="quarter" idx="12"/>
          </p:nvPr>
        </p:nvSpPr>
        <p:spPr>
          <a:ln/>
        </p:spPr>
        <p:txBody>
          <a:bodyPr/>
          <a:lstStyle>
            <a:lvl1pPr>
              <a:defRPr/>
            </a:lvl1pPr>
          </a:lstStyle>
          <a:p>
            <a:fld id="{3609CC19-D47D-46E3-92DD-6ED49E4E61C7}" type="slidenum">
              <a:rPr lang="en-US" altLang="en-US"/>
              <a:pPr/>
              <a:t>‹#›</a:t>
            </a:fld>
            <a:endParaRPr lang="en-US" altLang="en-US"/>
          </a:p>
        </p:txBody>
      </p:sp>
    </p:spTree>
    <p:extLst>
      <p:ext uri="{BB962C8B-B14F-4D97-AF65-F5344CB8AC3E}">
        <p14:creationId xmlns:p14="http://schemas.microsoft.com/office/powerpoint/2010/main" val="393953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545E49F-8446-4375-B294-1A433A39E4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BDF702-AC85-4A3A-BE2E-CD796F49B33B}"/>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B432D08A-C06E-4923-BAFB-E33DB09402C3}"/>
              </a:ext>
            </a:extLst>
          </p:cNvPr>
          <p:cNvSpPr>
            <a:spLocks noGrp="1" noChangeArrowheads="1"/>
          </p:cNvSpPr>
          <p:nvPr>
            <p:ph type="sldNum" sz="quarter" idx="12"/>
          </p:nvPr>
        </p:nvSpPr>
        <p:spPr>
          <a:ln/>
        </p:spPr>
        <p:txBody>
          <a:bodyPr/>
          <a:lstStyle>
            <a:lvl1pPr>
              <a:defRPr/>
            </a:lvl1pPr>
          </a:lstStyle>
          <a:p>
            <a:fld id="{B80156EF-AE8A-41CF-9DFD-B8C57E6FE685}" type="slidenum">
              <a:rPr lang="en-US" altLang="en-US"/>
              <a:pPr/>
              <a:t>‹#›</a:t>
            </a:fld>
            <a:endParaRPr lang="en-US" altLang="en-US"/>
          </a:p>
        </p:txBody>
      </p:sp>
    </p:spTree>
    <p:extLst>
      <p:ext uri="{BB962C8B-B14F-4D97-AF65-F5344CB8AC3E}">
        <p14:creationId xmlns:p14="http://schemas.microsoft.com/office/powerpoint/2010/main" val="348433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DE835-2DE0-4AE9-AA23-EE2298BBCB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1D70B0-3D58-4EDB-B0E3-BBA04F3FBFC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0B9D6A28-BCB0-4A8F-B8F8-5026ECB2C923}"/>
              </a:ext>
            </a:extLst>
          </p:cNvPr>
          <p:cNvSpPr>
            <a:spLocks noGrp="1" noChangeArrowheads="1"/>
          </p:cNvSpPr>
          <p:nvPr>
            <p:ph type="sldNum" sz="quarter" idx="12"/>
          </p:nvPr>
        </p:nvSpPr>
        <p:spPr>
          <a:ln/>
        </p:spPr>
        <p:txBody>
          <a:bodyPr/>
          <a:lstStyle>
            <a:lvl1pPr>
              <a:defRPr/>
            </a:lvl1pPr>
          </a:lstStyle>
          <a:p>
            <a:fld id="{670595DB-9B45-424A-9B3C-9D391B632379}" type="slidenum">
              <a:rPr lang="en-US" altLang="en-US"/>
              <a:pPr/>
              <a:t>‹#›</a:t>
            </a:fld>
            <a:endParaRPr lang="en-US" altLang="en-US"/>
          </a:p>
        </p:txBody>
      </p:sp>
    </p:spTree>
    <p:extLst>
      <p:ext uri="{BB962C8B-B14F-4D97-AF65-F5344CB8AC3E}">
        <p14:creationId xmlns:p14="http://schemas.microsoft.com/office/powerpoint/2010/main" val="314095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41E2BD-CDF5-45E5-9560-391C01C489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C90FBF-B232-40D1-AEFB-D2755F98A08C}"/>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6BF8C043-1B4B-4DC3-871F-9911661CBE46}"/>
              </a:ext>
            </a:extLst>
          </p:cNvPr>
          <p:cNvSpPr>
            <a:spLocks noGrp="1" noChangeArrowheads="1"/>
          </p:cNvSpPr>
          <p:nvPr>
            <p:ph type="sldNum" sz="quarter" idx="12"/>
          </p:nvPr>
        </p:nvSpPr>
        <p:spPr>
          <a:ln/>
        </p:spPr>
        <p:txBody>
          <a:bodyPr/>
          <a:lstStyle>
            <a:lvl1pPr>
              <a:defRPr/>
            </a:lvl1pPr>
          </a:lstStyle>
          <a:p>
            <a:fld id="{526EE7D4-B47F-44DD-8708-4F2B4696B3AE}" type="slidenum">
              <a:rPr lang="en-US" altLang="en-US"/>
              <a:pPr/>
              <a:t>‹#›</a:t>
            </a:fld>
            <a:endParaRPr lang="en-US" altLang="en-US"/>
          </a:p>
        </p:txBody>
      </p:sp>
    </p:spTree>
    <p:extLst>
      <p:ext uri="{BB962C8B-B14F-4D97-AF65-F5344CB8AC3E}">
        <p14:creationId xmlns:p14="http://schemas.microsoft.com/office/powerpoint/2010/main" val="1999095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8940800" cy="563563"/>
          </a:xfrm>
        </p:spPr>
        <p:txBody>
          <a:bodyPr/>
          <a:lstStyle/>
          <a:p>
            <a:r>
              <a:rPr lang="en-US"/>
              <a:t>Click to edit Master title style</a:t>
            </a:r>
          </a:p>
        </p:txBody>
      </p:sp>
      <p:sp>
        <p:nvSpPr>
          <p:cNvPr id="3" name="Table Placeholder 2"/>
          <p:cNvSpPr>
            <a:spLocks noGrp="1"/>
          </p:cNvSpPr>
          <p:nvPr>
            <p:ph type="tbl" idx="1"/>
          </p:nvPr>
        </p:nvSpPr>
        <p:spPr>
          <a:xfrm>
            <a:off x="609600" y="1076325"/>
            <a:ext cx="10972800" cy="5248275"/>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E93E98E1-59A9-422E-9A8A-9F227AB17B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2EAEAC-BC9C-4F5A-98DD-2E9DCC118333}"/>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26BD0F25-05EA-4706-8AC4-3AD4065A9DF2}"/>
              </a:ext>
            </a:extLst>
          </p:cNvPr>
          <p:cNvSpPr>
            <a:spLocks noGrp="1" noChangeArrowheads="1"/>
          </p:cNvSpPr>
          <p:nvPr>
            <p:ph type="sldNum" sz="quarter" idx="12"/>
          </p:nvPr>
        </p:nvSpPr>
        <p:spPr>
          <a:ln/>
        </p:spPr>
        <p:txBody>
          <a:bodyPr/>
          <a:lstStyle>
            <a:lvl1pPr>
              <a:defRPr/>
            </a:lvl1pPr>
          </a:lstStyle>
          <a:p>
            <a:fld id="{B2F21D1E-5FFB-4340-8A74-EF665B4FB741}" type="slidenum">
              <a:rPr lang="en-US" altLang="en-US"/>
              <a:pPr/>
              <a:t>‹#›</a:t>
            </a:fld>
            <a:endParaRPr lang="en-US" altLang="en-US"/>
          </a:p>
        </p:txBody>
      </p:sp>
    </p:spTree>
    <p:extLst>
      <p:ext uri="{BB962C8B-B14F-4D97-AF65-F5344CB8AC3E}">
        <p14:creationId xmlns:p14="http://schemas.microsoft.com/office/powerpoint/2010/main" val="29440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8940800" cy="563563"/>
          </a:xfrm>
        </p:spPr>
        <p:txBody>
          <a:bodyPr/>
          <a:lstStyle/>
          <a:p>
            <a:r>
              <a:rPr lang="en-US"/>
              <a:t>Click to edit Master title style</a:t>
            </a:r>
          </a:p>
        </p:txBody>
      </p:sp>
      <p:sp>
        <p:nvSpPr>
          <p:cNvPr id="3" name="Chart Placeholder 2"/>
          <p:cNvSpPr>
            <a:spLocks noGrp="1"/>
          </p:cNvSpPr>
          <p:nvPr>
            <p:ph type="chart" idx="1"/>
          </p:nvPr>
        </p:nvSpPr>
        <p:spPr>
          <a:xfrm>
            <a:off x="609600" y="1076325"/>
            <a:ext cx="10972800" cy="5248275"/>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7FCD5799-2657-4D96-BA70-0BFC9237A0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794B81-EF62-45B4-88FF-E3D71A1EA805}"/>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E99C8381-FDD5-4402-BB79-8C0650C27DFC}"/>
              </a:ext>
            </a:extLst>
          </p:cNvPr>
          <p:cNvSpPr>
            <a:spLocks noGrp="1" noChangeArrowheads="1"/>
          </p:cNvSpPr>
          <p:nvPr>
            <p:ph type="sldNum" sz="quarter" idx="12"/>
          </p:nvPr>
        </p:nvSpPr>
        <p:spPr>
          <a:ln/>
        </p:spPr>
        <p:txBody>
          <a:bodyPr/>
          <a:lstStyle>
            <a:lvl1pPr>
              <a:defRPr/>
            </a:lvl1pPr>
          </a:lstStyle>
          <a:p>
            <a:fld id="{EBE17084-D641-4DAC-9822-73E2B2618C96}" type="slidenum">
              <a:rPr lang="en-US" altLang="en-US"/>
              <a:pPr/>
              <a:t>‹#›</a:t>
            </a:fld>
            <a:endParaRPr lang="en-US" altLang="en-US"/>
          </a:p>
        </p:txBody>
      </p:sp>
    </p:spTree>
    <p:extLst>
      <p:ext uri="{BB962C8B-B14F-4D97-AF65-F5344CB8AC3E}">
        <p14:creationId xmlns:p14="http://schemas.microsoft.com/office/powerpoint/2010/main" val="133761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99E2CAFD-D5BB-4DB4-BA1A-D586C8F620D7}"/>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FA2E459-B1D2-45F1-8F79-E758F7B29060}"/>
              </a:ext>
            </a:extLst>
          </p:cNvPr>
          <p:cNvSpPr>
            <a:spLocks noGrp="1" noChangeArrowheads="1"/>
          </p:cNvSpPr>
          <p:nvPr>
            <p:ph type="sldNum" sz="quarter" idx="11"/>
          </p:nvPr>
        </p:nvSpPr>
        <p:spPr>
          <a:ln/>
        </p:spPr>
        <p:txBody>
          <a:bodyPr/>
          <a:lstStyle>
            <a:lvl1pPr>
              <a:defRPr/>
            </a:lvl1pPr>
          </a:lstStyle>
          <a:p>
            <a:pPr>
              <a:defRPr/>
            </a:pPr>
            <a:fld id="{154BDED5-04A2-4508-99ED-9172A1C35862}" type="slidenum">
              <a:rPr lang="en-US" altLang="en-US"/>
              <a:pPr>
                <a:defRPr/>
              </a:pPr>
              <a:t>‹#›</a:t>
            </a:fld>
            <a:endParaRPr lang="en-US" altLang="en-US"/>
          </a:p>
        </p:txBody>
      </p:sp>
      <p:sp>
        <p:nvSpPr>
          <p:cNvPr id="6" name="Rectangle 18">
            <a:extLst>
              <a:ext uri="{FF2B5EF4-FFF2-40B4-BE49-F238E27FC236}">
                <a16:creationId xmlns:a16="http://schemas.microsoft.com/office/drawing/2014/main" id="{65A4ACD6-7CFD-4B7A-925C-6AC9389CCF01}"/>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19215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6338"/>
            <a:ext cx="538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6338"/>
            <a:ext cx="538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C3CD96E-41C4-4B1D-9AD2-1EC0BB71A8C9}"/>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EB7AB4CA-6438-476D-8C02-80CD9B303297}"/>
              </a:ext>
            </a:extLst>
          </p:cNvPr>
          <p:cNvSpPr>
            <a:spLocks noGrp="1" noChangeArrowheads="1"/>
          </p:cNvSpPr>
          <p:nvPr>
            <p:ph type="sldNum" sz="quarter" idx="11"/>
          </p:nvPr>
        </p:nvSpPr>
        <p:spPr>
          <a:ln/>
        </p:spPr>
        <p:txBody>
          <a:bodyPr/>
          <a:lstStyle>
            <a:lvl1pPr>
              <a:defRPr/>
            </a:lvl1pPr>
          </a:lstStyle>
          <a:p>
            <a:pPr>
              <a:defRPr/>
            </a:pPr>
            <a:fld id="{0C62F12D-AC07-42D0-9AE4-91B684020483}" type="slidenum">
              <a:rPr lang="en-US" altLang="en-US"/>
              <a:pPr>
                <a:defRPr/>
              </a:pPr>
              <a:t>‹#›</a:t>
            </a:fld>
            <a:endParaRPr lang="en-US" altLang="en-US"/>
          </a:p>
        </p:txBody>
      </p:sp>
      <p:sp>
        <p:nvSpPr>
          <p:cNvPr id="7" name="Rectangle 18">
            <a:extLst>
              <a:ext uri="{FF2B5EF4-FFF2-40B4-BE49-F238E27FC236}">
                <a16:creationId xmlns:a16="http://schemas.microsoft.com/office/drawing/2014/main" id="{54A93F76-3FEE-40F1-B6DC-21F6F8130204}"/>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0914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C7EC7D2-6557-4160-8A90-FF939A82B18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a:extLst>
              <a:ext uri="{FF2B5EF4-FFF2-40B4-BE49-F238E27FC236}">
                <a16:creationId xmlns:a16="http://schemas.microsoft.com/office/drawing/2014/main" id="{22A0DA28-CF6A-4702-885A-DF84A14DF287}"/>
              </a:ext>
            </a:extLst>
          </p:cNvPr>
          <p:cNvSpPr>
            <a:spLocks noGrp="1" noChangeArrowheads="1"/>
          </p:cNvSpPr>
          <p:nvPr>
            <p:ph type="sldNum" sz="quarter" idx="11"/>
          </p:nvPr>
        </p:nvSpPr>
        <p:spPr>
          <a:ln/>
        </p:spPr>
        <p:txBody>
          <a:bodyPr/>
          <a:lstStyle>
            <a:lvl1pPr>
              <a:defRPr/>
            </a:lvl1pPr>
          </a:lstStyle>
          <a:p>
            <a:pPr>
              <a:defRPr/>
            </a:pPr>
            <a:fld id="{149BB498-607F-41A7-A1B9-1FBE07AD6743}" type="slidenum">
              <a:rPr lang="en-US" altLang="en-US"/>
              <a:pPr>
                <a:defRPr/>
              </a:pPr>
              <a:t>‹#›</a:t>
            </a:fld>
            <a:endParaRPr lang="en-US" altLang="en-US"/>
          </a:p>
        </p:txBody>
      </p:sp>
      <p:sp>
        <p:nvSpPr>
          <p:cNvPr id="9" name="Rectangle 18">
            <a:extLst>
              <a:ext uri="{FF2B5EF4-FFF2-40B4-BE49-F238E27FC236}">
                <a16:creationId xmlns:a16="http://schemas.microsoft.com/office/drawing/2014/main" id="{1B0CA7BB-C13F-4009-8722-8D559A1F9D81}"/>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401183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C8F7950-E385-4E12-B3C4-F54404345D0A}"/>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a:extLst>
              <a:ext uri="{FF2B5EF4-FFF2-40B4-BE49-F238E27FC236}">
                <a16:creationId xmlns:a16="http://schemas.microsoft.com/office/drawing/2014/main" id="{70F7D500-E751-4E66-9F52-B99B54E1C400}"/>
              </a:ext>
            </a:extLst>
          </p:cNvPr>
          <p:cNvSpPr>
            <a:spLocks noGrp="1" noChangeArrowheads="1"/>
          </p:cNvSpPr>
          <p:nvPr>
            <p:ph type="sldNum" sz="quarter" idx="11"/>
          </p:nvPr>
        </p:nvSpPr>
        <p:spPr>
          <a:ln/>
        </p:spPr>
        <p:txBody>
          <a:bodyPr/>
          <a:lstStyle>
            <a:lvl1pPr>
              <a:defRPr/>
            </a:lvl1pPr>
          </a:lstStyle>
          <a:p>
            <a:pPr>
              <a:defRPr/>
            </a:pPr>
            <a:fld id="{A4B192BE-73F3-4C21-A1A4-63EF3B63B6A5}" type="slidenum">
              <a:rPr lang="en-US" altLang="en-US"/>
              <a:pPr>
                <a:defRPr/>
              </a:pPr>
              <a:t>‹#›</a:t>
            </a:fld>
            <a:endParaRPr lang="en-US" altLang="en-US"/>
          </a:p>
        </p:txBody>
      </p:sp>
      <p:sp>
        <p:nvSpPr>
          <p:cNvPr id="5" name="Rectangle 18">
            <a:extLst>
              <a:ext uri="{FF2B5EF4-FFF2-40B4-BE49-F238E27FC236}">
                <a16:creationId xmlns:a16="http://schemas.microsoft.com/office/drawing/2014/main" id="{768D4135-D9D1-4EA5-8A9B-F057548E51AE}"/>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51443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5C13C9B-AB4D-4CAD-825E-D63D8C1A904F}"/>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a:extLst>
              <a:ext uri="{FF2B5EF4-FFF2-40B4-BE49-F238E27FC236}">
                <a16:creationId xmlns:a16="http://schemas.microsoft.com/office/drawing/2014/main" id="{6E9287F7-5342-4D7E-8E02-BBC40BF1761A}"/>
              </a:ext>
            </a:extLst>
          </p:cNvPr>
          <p:cNvSpPr>
            <a:spLocks noGrp="1" noChangeArrowheads="1"/>
          </p:cNvSpPr>
          <p:nvPr>
            <p:ph type="sldNum" sz="quarter" idx="11"/>
          </p:nvPr>
        </p:nvSpPr>
        <p:spPr>
          <a:ln/>
        </p:spPr>
        <p:txBody>
          <a:bodyPr/>
          <a:lstStyle>
            <a:lvl1pPr>
              <a:defRPr/>
            </a:lvl1pPr>
          </a:lstStyle>
          <a:p>
            <a:pPr>
              <a:defRPr/>
            </a:pPr>
            <a:fld id="{7B4C8443-5D04-4E5E-95C8-09F24279EE08}" type="slidenum">
              <a:rPr lang="en-US" altLang="en-US"/>
              <a:pPr>
                <a:defRPr/>
              </a:pPr>
              <a:t>‹#›</a:t>
            </a:fld>
            <a:endParaRPr lang="en-US" altLang="en-US"/>
          </a:p>
        </p:txBody>
      </p:sp>
      <p:sp>
        <p:nvSpPr>
          <p:cNvPr id="4" name="Rectangle 18">
            <a:extLst>
              <a:ext uri="{FF2B5EF4-FFF2-40B4-BE49-F238E27FC236}">
                <a16:creationId xmlns:a16="http://schemas.microsoft.com/office/drawing/2014/main" id="{351EF115-B058-4CDF-AB48-9BF0C9C8A936}"/>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7922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0D7A35D3-0B83-4A92-BCE6-87A4A52ED47D}"/>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23F30BF2-122A-427A-993E-190A484AF0E4}"/>
              </a:ext>
            </a:extLst>
          </p:cNvPr>
          <p:cNvSpPr>
            <a:spLocks noGrp="1" noChangeArrowheads="1"/>
          </p:cNvSpPr>
          <p:nvPr>
            <p:ph type="sldNum" sz="quarter" idx="11"/>
          </p:nvPr>
        </p:nvSpPr>
        <p:spPr>
          <a:ln/>
        </p:spPr>
        <p:txBody>
          <a:bodyPr/>
          <a:lstStyle>
            <a:lvl1pPr>
              <a:defRPr/>
            </a:lvl1pPr>
          </a:lstStyle>
          <a:p>
            <a:pPr>
              <a:defRPr/>
            </a:pPr>
            <a:fld id="{C64B90BA-97E9-4774-B282-9C37DA9981D9}" type="slidenum">
              <a:rPr lang="en-US" altLang="en-US"/>
              <a:pPr>
                <a:defRPr/>
              </a:pPr>
              <a:t>‹#›</a:t>
            </a:fld>
            <a:endParaRPr lang="en-US" altLang="en-US"/>
          </a:p>
        </p:txBody>
      </p:sp>
      <p:sp>
        <p:nvSpPr>
          <p:cNvPr id="7" name="Rectangle 18">
            <a:extLst>
              <a:ext uri="{FF2B5EF4-FFF2-40B4-BE49-F238E27FC236}">
                <a16:creationId xmlns:a16="http://schemas.microsoft.com/office/drawing/2014/main" id="{F90D7849-20EB-471D-8C3D-65B2BC44026E}"/>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21738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AA4FBC4-0498-43C5-8A14-F3B20DC088C4}"/>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03359DC1-3CB6-4D8C-A5E3-56B3759A6091}"/>
              </a:ext>
            </a:extLst>
          </p:cNvPr>
          <p:cNvSpPr>
            <a:spLocks noGrp="1" noChangeArrowheads="1"/>
          </p:cNvSpPr>
          <p:nvPr>
            <p:ph type="sldNum" sz="quarter" idx="11"/>
          </p:nvPr>
        </p:nvSpPr>
        <p:spPr>
          <a:ln/>
        </p:spPr>
        <p:txBody>
          <a:bodyPr/>
          <a:lstStyle>
            <a:lvl1pPr>
              <a:defRPr/>
            </a:lvl1pPr>
          </a:lstStyle>
          <a:p>
            <a:pPr>
              <a:defRPr/>
            </a:pPr>
            <a:fld id="{17163A3B-B2A4-40E8-9185-F671D0600FC4}" type="slidenum">
              <a:rPr lang="en-US" altLang="en-US"/>
              <a:pPr>
                <a:defRPr/>
              </a:pPr>
              <a:t>‹#›</a:t>
            </a:fld>
            <a:endParaRPr lang="en-US" altLang="en-US"/>
          </a:p>
        </p:txBody>
      </p:sp>
      <p:sp>
        <p:nvSpPr>
          <p:cNvPr id="7" name="Rectangle 18">
            <a:extLst>
              <a:ext uri="{FF2B5EF4-FFF2-40B4-BE49-F238E27FC236}">
                <a16:creationId xmlns:a16="http://schemas.microsoft.com/office/drawing/2014/main" id="{F5F143C3-6744-4E88-B09B-C3A45877DB09}"/>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10333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AutoShape 15">
            <a:extLst>
              <a:ext uri="{FF2B5EF4-FFF2-40B4-BE49-F238E27FC236}">
                <a16:creationId xmlns:a16="http://schemas.microsoft.com/office/drawing/2014/main" id="{50054AFD-4273-48AE-961D-90930C151E77}"/>
              </a:ext>
            </a:extLst>
          </p:cNvPr>
          <p:cNvSpPr>
            <a:spLocks noChangeArrowheads="1"/>
          </p:cNvSpPr>
          <p:nvPr/>
        </p:nvSpPr>
        <p:spPr bwMode="gray">
          <a:xfrm>
            <a:off x="220134" y="144464"/>
            <a:ext cx="11755967" cy="6454775"/>
          </a:xfrm>
          <a:prstGeom prst="roundRect">
            <a:avLst>
              <a:gd name="adj" fmla="val 4287"/>
            </a:avLst>
          </a:prstGeom>
          <a:noFill/>
          <a:ln w="38100">
            <a:solidFill>
              <a:schemeClr val="accent1"/>
            </a:solid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27" name="Rectangle 3">
            <a:extLst>
              <a:ext uri="{FF2B5EF4-FFF2-40B4-BE49-F238E27FC236}">
                <a16:creationId xmlns:a16="http://schemas.microsoft.com/office/drawing/2014/main" id="{9CD21236-59B8-47EC-ACB7-EAC10CE83D67}"/>
              </a:ext>
            </a:extLst>
          </p:cNvPr>
          <p:cNvSpPr>
            <a:spLocks noGrp="1" noChangeArrowheads="1"/>
          </p:cNvSpPr>
          <p:nvPr>
            <p:ph type="body" idx="1"/>
          </p:nvPr>
        </p:nvSpPr>
        <p:spPr bwMode="auto">
          <a:xfrm>
            <a:off x="609600" y="1176338"/>
            <a:ext cx="10972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AC26FEF-F291-42C0-BAE7-2B446653C49C}"/>
              </a:ext>
            </a:extLst>
          </p:cNvPr>
          <p:cNvSpPr>
            <a:spLocks noGrp="1" noChangeArrowheads="1"/>
          </p:cNvSpPr>
          <p:nvPr>
            <p:ph type="ftr" sz="quarter" idx="3"/>
          </p:nvPr>
        </p:nvSpPr>
        <p:spPr bwMode="auto">
          <a:xfrm>
            <a:off x="8128000" y="6613526"/>
            <a:ext cx="38608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mj-lt"/>
              </a:defRPr>
            </a:lvl1pPr>
          </a:lstStyle>
          <a:p>
            <a:pPr>
              <a:defRPr/>
            </a:pPr>
            <a:r>
              <a:rPr lang="en-US"/>
              <a:t>Company Logo</a:t>
            </a:r>
          </a:p>
        </p:txBody>
      </p:sp>
      <p:sp>
        <p:nvSpPr>
          <p:cNvPr id="1030" name="Rectangle 6">
            <a:extLst>
              <a:ext uri="{FF2B5EF4-FFF2-40B4-BE49-F238E27FC236}">
                <a16:creationId xmlns:a16="http://schemas.microsoft.com/office/drawing/2014/main" id="{FFD125EA-2F2E-49FB-AD58-46AD677DA268}"/>
              </a:ext>
            </a:extLst>
          </p:cNvPr>
          <p:cNvSpPr>
            <a:spLocks noGrp="1" noChangeArrowheads="1"/>
          </p:cNvSpPr>
          <p:nvPr>
            <p:ph type="sldNum" sz="quarter" idx="4"/>
          </p:nvPr>
        </p:nvSpPr>
        <p:spPr bwMode="auto">
          <a:xfrm>
            <a:off x="4876800" y="6537326"/>
            <a:ext cx="2844800" cy="3206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E5CEAD8-F30B-4C62-8CCE-F609907CA897}" type="slidenum">
              <a:rPr lang="en-US" altLang="en-US"/>
              <a:pPr>
                <a:defRPr/>
              </a:pPr>
              <a:t>‹#›</a:t>
            </a:fld>
            <a:endParaRPr lang="en-US" altLang="en-US"/>
          </a:p>
        </p:txBody>
      </p:sp>
      <p:sp>
        <p:nvSpPr>
          <p:cNvPr id="2" name="Freeform 17">
            <a:extLst>
              <a:ext uri="{FF2B5EF4-FFF2-40B4-BE49-F238E27FC236}">
                <a16:creationId xmlns:a16="http://schemas.microsoft.com/office/drawing/2014/main" id="{AC33723F-E72F-4045-B836-424396D6252B}"/>
              </a:ext>
            </a:extLst>
          </p:cNvPr>
          <p:cNvSpPr>
            <a:spLocks noEditPoints="1"/>
          </p:cNvSpPr>
          <p:nvPr/>
        </p:nvSpPr>
        <p:spPr bwMode="gray">
          <a:xfrm>
            <a:off x="527051" y="188913"/>
            <a:ext cx="1536700"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808600048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1958235633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GB" sz="1800"/>
          </a:p>
        </p:txBody>
      </p:sp>
      <p:sp>
        <p:nvSpPr>
          <p:cNvPr id="1031" name="Rectangle 2">
            <a:extLst>
              <a:ext uri="{FF2B5EF4-FFF2-40B4-BE49-F238E27FC236}">
                <a16:creationId xmlns:a16="http://schemas.microsoft.com/office/drawing/2014/main" id="{03F538E1-8F07-4640-95F9-B1DD8532D4C2}"/>
              </a:ext>
            </a:extLst>
          </p:cNvPr>
          <p:cNvSpPr>
            <a:spLocks noGrp="1" noChangeArrowheads="1"/>
          </p:cNvSpPr>
          <p:nvPr>
            <p:ph type="title"/>
          </p:nvPr>
        </p:nvSpPr>
        <p:spPr bwMode="black">
          <a:xfrm>
            <a:off x="609600" y="27463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a:extLst>
              <a:ext uri="{FF2B5EF4-FFF2-40B4-BE49-F238E27FC236}">
                <a16:creationId xmlns:a16="http://schemas.microsoft.com/office/drawing/2014/main" id="{B71EA41C-EB28-4B10-A5C7-1091154784F8}"/>
              </a:ext>
            </a:extLst>
          </p:cNvPr>
          <p:cNvSpPr>
            <a:spLocks noChangeShapeType="1"/>
          </p:cNvSpPr>
          <p:nvPr/>
        </p:nvSpPr>
        <p:spPr bwMode="gray">
          <a:xfrm>
            <a:off x="624418" y="981076"/>
            <a:ext cx="11034183"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42" name="Rectangle 18">
            <a:extLst>
              <a:ext uri="{FF2B5EF4-FFF2-40B4-BE49-F238E27FC236}">
                <a16:creationId xmlns:a16="http://schemas.microsoft.com/office/drawing/2014/main" id="{8A54A6BF-5A43-4077-8414-F7BF3C6B1ED5}"/>
              </a:ext>
            </a:extLst>
          </p:cNvPr>
          <p:cNvSpPr>
            <a:spLocks noGrp="1" noChangeArrowheads="1"/>
          </p:cNvSpPr>
          <p:nvPr>
            <p:ph type="dt" sz="half" idx="2"/>
          </p:nvPr>
        </p:nvSpPr>
        <p:spPr bwMode="auto">
          <a:xfrm>
            <a:off x="508000" y="6629400"/>
            <a:ext cx="3352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1">
                <a:latin typeface="+mj-lt"/>
              </a:defRPr>
            </a:lvl1pPr>
          </a:lstStyle>
          <a:p>
            <a:pPr>
              <a:defRPr/>
            </a:pPr>
            <a:r>
              <a:rPr lang="en-US"/>
              <a:t>www.themegallery.com</a:t>
            </a:r>
          </a:p>
        </p:txBody>
      </p:sp>
    </p:spTree>
    <p:extLst>
      <p:ext uri="{BB962C8B-B14F-4D97-AF65-F5344CB8AC3E}">
        <p14:creationId xmlns:p14="http://schemas.microsoft.com/office/powerpoint/2010/main" val="1657600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a:extLst>
              <a:ext uri="{FF2B5EF4-FFF2-40B4-BE49-F238E27FC236}">
                <a16:creationId xmlns:a16="http://schemas.microsoft.com/office/drawing/2014/main" id="{224F6123-509D-48BA-B861-C3F870E7DDF4}"/>
              </a:ext>
            </a:extLst>
          </p:cNvPr>
          <p:cNvSpPr>
            <a:spLocks/>
          </p:cNvSpPr>
          <p:nvPr/>
        </p:nvSpPr>
        <p:spPr bwMode="gray">
          <a:xfrm>
            <a:off x="-12699" y="344488"/>
            <a:ext cx="10926233" cy="633412"/>
          </a:xfrm>
          <a:custGeom>
            <a:avLst/>
            <a:gdLst>
              <a:gd name="T0" fmla="*/ 0 w 5049"/>
              <a:gd name="T1" fmla="*/ 0 h 1471"/>
              <a:gd name="T2" fmla="*/ 2147483646 w 5049"/>
              <a:gd name="T3" fmla="*/ 370746 h 1471"/>
              <a:gd name="T4" fmla="*/ 2147483646 w 5049"/>
              <a:gd name="T5" fmla="*/ 270336452 h 1471"/>
              <a:gd name="T6" fmla="*/ 0 w 5049"/>
              <a:gd name="T7" fmla="*/ 272746949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en-GB" sz="1800"/>
          </a:p>
        </p:txBody>
      </p:sp>
      <p:grpSp>
        <p:nvGrpSpPr>
          <p:cNvPr id="1027" name="Group 16">
            <a:extLst>
              <a:ext uri="{FF2B5EF4-FFF2-40B4-BE49-F238E27FC236}">
                <a16:creationId xmlns:a16="http://schemas.microsoft.com/office/drawing/2014/main" id="{860123A4-3140-4A9C-988B-CEF3B6EC225A}"/>
              </a:ext>
            </a:extLst>
          </p:cNvPr>
          <p:cNvGrpSpPr>
            <a:grpSpLocks/>
          </p:cNvGrpSpPr>
          <p:nvPr/>
        </p:nvGrpSpPr>
        <p:grpSpPr bwMode="auto">
          <a:xfrm>
            <a:off x="10871200" y="0"/>
            <a:ext cx="1320800" cy="6858000"/>
            <a:chOff x="5040" y="0"/>
            <a:chExt cx="720" cy="4320"/>
          </a:xfrm>
        </p:grpSpPr>
        <p:sp>
          <p:nvSpPr>
            <p:cNvPr id="1040" name="Rectangle 17">
              <a:extLst>
                <a:ext uri="{FF2B5EF4-FFF2-40B4-BE49-F238E27FC236}">
                  <a16:creationId xmlns:a16="http://schemas.microsoft.com/office/drawing/2014/main" id="{8B60F322-07FB-4354-B48F-0F4FBA03B239}"/>
                </a:ext>
              </a:extLst>
            </p:cNvPr>
            <p:cNvSpPr>
              <a:spLocks noChangeArrowheads="1"/>
            </p:cNvSpPr>
            <p:nvPr/>
          </p:nvSpPr>
          <p:spPr bwMode="gray">
            <a:xfrm>
              <a:off x="5042" y="0"/>
              <a:ext cx="718" cy="4320"/>
            </a:xfrm>
            <a:prstGeom prst="rect">
              <a:avLst/>
            </a:prstGeom>
            <a:solidFill>
              <a:schemeClr val="folHlink">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1" name="Rectangle 18">
              <a:extLst>
                <a:ext uri="{FF2B5EF4-FFF2-40B4-BE49-F238E27FC236}">
                  <a16:creationId xmlns:a16="http://schemas.microsoft.com/office/drawing/2014/main" id="{F068A62D-CF47-421F-9F09-915B567C22DA}"/>
                </a:ext>
              </a:extLst>
            </p:cNvPr>
            <p:cNvSpPr>
              <a:spLocks noChangeArrowheads="1"/>
            </p:cNvSpPr>
            <p:nvPr/>
          </p:nvSpPr>
          <p:spPr bwMode="gray">
            <a:xfrm>
              <a:off x="5040" y="219"/>
              <a:ext cx="720" cy="3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1028" name="AutoShape 19">
            <a:extLst>
              <a:ext uri="{FF2B5EF4-FFF2-40B4-BE49-F238E27FC236}">
                <a16:creationId xmlns:a16="http://schemas.microsoft.com/office/drawing/2014/main" id="{AE6A891D-DE6F-42ED-A9B6-9ECB8C36944A}"/>
              </a:ext>
            </a:extLst>
          </p:cNvPr>
          <p:cNvSpPr>
            <a:spLocks noChangeArrowheads="1"/>
          </p:cNvSpPr>
          <p:nvPr/>
        </p:nvSpPr>
        <p:spPr bwMode="gray">
          <a:xfrm>
            <a:off x="10261600" y="5943600"/>
            <a:ext cx="8128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29" name="AutoShape 20">
            <a:extLst>
              <a:ext uri="{FF2B5EF4-FFF2-40B4-BE49-F238E27FC236}">
                <a16:creationId xmlns:a16="http://schemas.microsoft.com/office/drawing/2014/main" id="{34C3BD59-461B-4F99-9EF7-9F53087CE881}"/>
              </a:ext>
            </a:extLst>
          </p:cNvPr>
          <p:cNvSpPr>
            <a:spLocks noChangeArrowheads="1"/>
          </p:cNvSpPr>
          <p:nvPr/>
        </p:nvSpPr>
        <p:spPr bwMode="gray">
          <a:xfrm>
            <a:off x="10972800" y="5638800"/>
            <a:ext cx="8128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0" name="AutoShape 21">
            <a:extLst>
              <a:ext uri="{FF2B5EF4-FFF2-40B4-BE49-F238E27FC236}">
                <a16:creationId xmlns:a16="http://schemas.microsoft.com/office/drawing/2014/main" id="{0E1B03A8-8DBE-4B0F-9A7C-799097CE16B3}"/>
              </a:ext>
            </a:extLst>
          </p:cNvPr>
          <p:cNvSpPr>
            <a:spLocks noChangeArrowheads="1"/>
          </p:cNvSpPr>
          <p:nvPr/>
        </p:nvSpPr>
        <p:spPr bwMode="gray">
          <a:xfrm>
            <a:off x="10960100" y="6229350"/>
            <a:ext cx="8128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1" name="Rectangle 3">
            <a:extLst>
              <a:ext uri="{FF2B5EF4-FFF2-40B4-BE49-F238E27FC236}">
                <a16:creationId xmlns:a16="http://schemas.microsoft.com/office/drawing/2014/main" id="{D0B1D855-0403-40D0-9741-C5B8F35D9506}"/>
              </a:ext>
            </a:extLst>
          </p:cNvPr>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58ECC21-1CA3-4F1A-8430-D83F68B97DDB}"/>
              </a:ext>
            </a:extLst>
          </p:cNvPr>
          <p:cNvSpPr>
            <a:spLocks noGrp="1" noChangeArrowheads="1"/>
          </p:cNvSpPr>
          <p:nvPr>
            <p:ph type="dt" sz="half" idx="2"/>
          </p:nvPr>
        </p:nvSpPr>
        <p:spPr bwMode="auto">
          <a:xfrm>
            <a:off x="609600" y="6519864"/>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3" name="Rectangle 5">
            <a:extLst>
              <a:ext uri="{FF2B5EF4-FFF2-40B4-BE49-F238E27FC236}">
                <a16:creationId xmlns:a16="http://schemas.microsoft.com/office/drawing/2014/main" id="{5BC85BBC-6666-4557-B350-7B0621B3ACE6}"/>
              </a:ext>
            </a:extLst>
          </p:cNvPr>
          <p:cNvSpPr>
            <a:spLocks noGrp="1" noChangeArrowheads="1"/>
          </p:cNvSpPr>
          <p:nvPr>
            <p:ph type="ftr" sz="quarter" idx="3"/>
          </p:nvPr>
        </p:nvSpPr>
        <p:spPr bwMode="auto">
          <a:xfrm>
            <a:off x="6908800" y="6477001"/>
            <a:ext cx="38608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t>www.themegallery.com</a:t>
            </a:r>
          </a:p>
        </p:txBody>
      </p:sp>
      <p:sp>
        <p:nvSpPr>
          <p:cNvPr id="4" name="Rectangle 6">
            <a:extLst>
              <a:ext uri="{FF2B5EF4-FFF2-40B4-BE49-F238E27FC236}">
                <a16:creationId xmlns:a16="http://schemas.microsoft.com/office/drawing/2014/main" id="{F303B3C5-10E5-4786-8D71-2B3261809641}"/>
              </a:ext>
            </a:extLst>
          </p:cNvPr>
          <p:cNvSpPr>
            <a:spLocks noGrp="1" noChangeArrowheads="1"/>
          </p:cNvSpPr>
          <p:nvPr>
            <p:ph type="sldNum" sz="quarter" idx="4"/>
          </p:nvPr>
        </p:nvSpPr>
        <p:spPr bwMode="auto">
          <a:xfrm>
            <a:off x="11049000" y="6386513"/>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latin typeface="Verdana" panose="020B0604030504040204" pitchFamily="34" charset="0"/>
              </a:defRPr>
            </a:lvl1pPr>
          </a:lstStyle>
          <a:p>
            <a:fld id="{F09D0E33-C1F4-4DC3-9DDB-54B38190C143}" type="slidenum">
              <a:rPr lang="en-US" altLang="en-US"/>
              <a:pPr/>
              <a:t>‹#›</a:t>
            </a:fld>
            <a:endParaRPr lang="en-US" altLang="en-US"/>
          </a:p>
        </p:txBody>
      </p:sp>
      <p:grpSp>
        <p:nvGrpSpPr>
          <p:cNvPr id="1035" name="Group 22">
            <a:extLst>
              <a:ext uri="{FF2B5EF4-FFF2-40B4-BE49-F238E27FC236}">
                <a16:creationId xmlns:a16="http://schemas.microsoft.com/office/drawing/2014/main" id="{3D5A98D2-CF8A-426A-BA6F-180D1B14E327}"/>
              </a:ext>
            </a:extLst>
          </p:cNvPr>
          <p:cNvGrpSpPr>
            <a:grpSpLocks/>
          </p:cNvGrpSpPr>
          <p:nvPr/>
        </p:nvGrpSpPr>
        <p:grpSpPr bwMode="auto">
          <a:xfrm>
            <a:off x="203200" y="228600"/>
            <a:ext cx="1117600" cy="838200"/>
            <a:chOff x="18" y="144"/>
            <a:chExt cx="510" cy="480"/>
          </a:xfrm>
        </p:grpSpPr>
        <p:sp>
          <p:nvSpPr>
            <p:cNvPr id="1037" name="AutoShape 23">
              <a:extLst>
                <a:ext uri="{FF2B5EF4-FFF2-40B4-BE49-F238E27FC236}">
                  <a16:creationId xmlns:a16="http://schemas.microsoft.com/office/drawing/2014/main" id="{8B46D71A-7E84-4A72-A7A8-735F3499672A}"/>
                </a:ext>
              </a:extLst>
            </p:cNvPr>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8" name="AutoShape 24">
              <a:extLst>
                <a:ext uri="{FF2B5EF4-FFF2-40B4-BE49-F238E27FC236}">
                  <a16:creationId xmlns:a16="http://schemas.microsoft.com/office/drawing/2014/main" id="{7806314D-A434-47B1-BC4C-AC9A78B2095C}"/>
                </a:ext>
              </a:extLst>
            </p:cNvPr>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9" name="AutoShape 25">
              <a:extLst>
                <a:ext uri="{FF2B5EF4-FFF2-40B4-BE49-F238E27FC236}">
                  <a16:creationId xmlns:a16="http://schemas.microsoft.com/office/drawing/2014/main" id="{0CBB4CEE-D543-40C6-B4FB-E48063A1EA5A}"/>
                </a:ext>
              </a:extLst>
            </p:cNvPr>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1036" name="Rectangle 2">
            <a:extLst>
              <a:ext uri="{FF2B5EF4-FFF2-40B4-BE49-F238E27FC236}">
                <a16:creationId xmlns:a16="http://schemas.microsoft.com/office/drawing/2014/main" id="{09F1912A-B5F4-48A4-80FD-964E08D9F7F4}"/>
              </a:ext>
            </a:extLst>
          </p:cNvPr>
          <p:cNvSpPr>
            <a:spLocks noGrp="1" noChangeArrowheads="1"/>
          </p:cNvSpPr>
          <p:nvPr>
            <p:ph type="title"/>
          </p:nvPr>
        </p:nvSpPr>
        <p:spPr bwMode="white">
          <a:xfrm>
            <a:off x="1524000" y="381001"/>
            <a:ext cx="8940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7668918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eaLnBrk="1" fontAlgn="base" hangingPunct="1">
        <a:spcBef>
          <a:spcPct val="0"/>
        </a:spcBef>
        <a:spcAft>
          <a:spcPct val="0"/>
        </a:spcAft>
        <a:defRPr sz="3200">
          <a:solidFill>
            <a:schemeClr val="bg1"/>
          </a:solidFill>
          <a:latin typeface="Verdana" panose="020B0604030504040204" pitchFamily="34" charset="0"/>
        </a:defRPr>
      </a:lvl6pPr>
      <a:lvl7pPr marL="914400" algn="l" rtl="0" eaLnBrk="1" fontAlgn="base" hangingPunct="1">
        <a:spcBef>
          <a:spcPct val="0"/>
        </a:spcBef>
        <a:spcAft>
          <a:spcPct val="0"/>
        </a:spcAft>
        <a:defRPr sz="3200">
          <a:solidFill>
            <a:schemeClr val="bg1"/>
          </a:solidFill>
          <a:latin typeface="Verdana" panose="020B0604030504040204" pitchFamily="34" charset="0"/>
        </a:defRPr>
      </a:lvl7pPr>
      <a:lvl8pPr marL="1371600" algn="l" rtl="0" eaLnBrk="1" fontAlgn="base" hangingPunct="1">
        <a:spcBef>
          <a:spcPct val="0"/>
        </a:spcBef>
        <a:spcAft>
          <a:spcPct val="0"/>
        </a:spcAft>
        <a:defRPr sz="3200">
          <a:solidFill>
            <a:schemeClr val="bg1"/>
          </a:solidFill>
          <a:latin typeface="Verdana" panose="020B0604030504040204" pitchFamily="34" charset="0"/>
        </a:defRPr>
      </a:lvl8pPr>
      <a:lvl9pPr marL="1828800" algn="l" rtl="0" eaLnBrk="1" fontAlgn="base" hangingPunct="1">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BF23AC-E65A-4A6D-B2F6-C6148D393083}"/>
              </a:ext>
            </a:extLst>
          </p:cNvPr>
          <p:cNvSpPr>
            <a:spLocks noGrp="1" noChangeArrowheads="1"/>
          </p:cNvSpPr>
          <p:nvPr>
            <p:ph type="ctrTitle"/>
          </p:nvPr>
        </p:nvSpPr>
        <p:spPr>
          <a:xfrm>
            <a:off x="1270000" y="2659743"/>
            <a:ext cx="9652000" cy="1676400"/>
          </a:xfrm>
        </p:spPr>
        <p:txBody>
          <a:bodyPr/>
          <a:lstStyle/>
          <a:p>
            <a:r>
              <a:rPr lang="en-US" altLang="en-US" sz="4000"/>
              <a:t>Từ máy tính đến mạng máy tính</a:t>
            </a:r>
          </a:p>
        </p:txBody>
      </p:sp>
      <p:sp>
        <p:nvSpPr>
          <p:cNvPr id="3075" name="Rectangle 3">
            <a:extLst>
              <a:ext uri="{FF2B5EF4-FFF2-40B4-BE49-F238E27FC236}">
                <a16:creationId xmlns:a16="http://schemas.microsoft.com/office/drawing/2014/main" id="{E898428F-9B58-4E92-A4BE-F9E016F0D9D2}"/>
              </a:ext>
            </a:extLst>
          </p:cNvPr>
          <p:cNvSpPr>
            <a:spLocks noGrp="1" noChangeArrowheads="1"/>
          </p:cNvSpPr>
          <p:nvPr>
            <p:ph type="subTitle" idx="1"/>
          </p:nvPr>
        </p:nvSpPr>
        <p:spPr/>
        <p:txBody>
          <a:bodyPr/>
          <a:lstStyle/>
          <a:p>
            <a:r>
              <a:rPr lang="en-US" altLang="en-US"/>
              <a:t>GV : Trần Viết Huy</a:t>
            </a:r>
          </a:p>
        </p:txBody>
      </p:sp>
      <p:sp>
        <p:nvSpPr>
          <p:cNvPr id="3076" name="Rectangle 2">
            <a:extLst>
              <a:ext uri="{FF2B5EF4-FFF2-40B4-BE49-F238E27FC236}">
                <a16:creationId xmlns:a16="http://schemas.microsoft.com/office/drawing/2014/main" id="{EC85A1CD-DD83-4905-821C-4366200A5619}"/>
              </a:ext>
            </a:extLst>
          </p:cNvPr>
          <p:cNvSpPr txBox="1">
            <a:spLocks noChangeArrowheads="1"/>
          </p:cNvSpPr>
          <p:nvPr/>
        </p:nvSpPr>
        <p:spPr bwMode="black">
          <a:xfrm>
            <a:off x="-2022928" y="9906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altLang="en-US" sz="2800" b="1" i="1">
                <a:solidFill>
                  <a:srgbClr val="FF0000"/>
                </a:solidFill>
                <a:latin typeface="Verdana" panose="020B0604030504040204" pitchFamily="34" charset="0"/>
              </a:rPr>
              <a:t>Bài 1: </a:t>
            </a:r>
          </a:p>
        </p:txBody>
      </p:sp>
      <p:sp>
        <p:nvSpPr>
          <p:cNvPr id="7" name="Rectangle 6">
            <a:extLst>
              <a:ext uri="{FF2B5EF4-FFF2-40B4-BE49-F238E27FC236}">
                <a16:creationId xmlns:a16="http://schemas.microsoft.com/office/drawing/2014/main" id="{611D57EC-065A-46F9-9536-3EAC0A37D7C6}"/>
              </a:ext>
            </a:extLst>
          </p:cNvPr>
          <p:cNvSpPr/>
          <p:nvPr/>
        </p:nvSpPr>
        <p:spPr>
          <a:xfrm>
            <a:off x="4295776" y="5876926"/>
            <a:ext cx="3095625" cy="688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latin typeface="Arial"/>
            </a:endParaRPr>
          </a:p>
        </p:txBody>
      </p:sp>
      <p:pic>
        <p:nvPicPr>
          <p:cNvPr id="3078" name="Picture 2">
            <a:extLst>
              <a:ext uri="{FF2B5EF4-FFF2-40B4-BE49-F238E27FC236}">
                <a16:creationId xmlns:a16="http://schemas.microsoft.com/office/drawing/2014/main" id="{CF5D9C5B-7DB6-4E19-9210-959A93009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9" y="5935663"/>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3CCD97FB-B4D8-43D8-B1CF-EA722292D516}"/>
              </a:ext>
            </a:extLst>
          </p:cNvPr>
          <p:cNvSpPr txBox="1">
            <a:spLocks noChangeArrowheads="1"/>
          </p:cNvSpPr>
          <p:nvPr/>
        </p:nvSpPr>
        <p:spPr bwMode="black">
          <a:xfrm>
            <a:off x="-23812" y="0"/>
            <a:ext cx="4319588" cy="1519238"/>
          </a:xfrm>
          <a:prstGeom prst="rect">
            <a:avLst/>
          </a:prstGeom>
          <a:noFill/>
          <a:ln>
            <a:noFill/>
          </a:ln>
          <a:effectLst/>
        </p:spPr>
        <p:txBody>
          <a:bodyPr anchor="ctr"/>
          <a:lstStyle>
            <a:lvl1pPr algn="ctr" rtl="0" eaLnBrk="0" fontAlgn="base" hangingPunct="0">
              <a:spcBef>
                <a:spcPct val="0"/>
              </a:spcBef>
              <a:spcAft>
                <a:spcPct val="0"/>
              </a:spcAft>
              <a:defRPr sz="3600" b="1" i="1" kern="1200">
                <a:solidFill>
                  <a:schemeClr val="tx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a:lstStyle>
          <a:p>
            <a:pPr eaLnBrk="1" hangingPunct="1">
              <a:defRPr/>
            </a:pPr>
            <a:r>
              <a:rPr lang="en-US" altLang="en-US" sz="1400">
                <a:solidFill>
                  <a:srgbClr val="BAAA12">
                    <a:lumMod val="75000"/>
                  </a:srgbClr>
                </a:solidFill>
                <a:latin typeface="Verdana"/>
              </a:rPr>
              <a:t>Trường THCS Nguyễn Văn Bé</a:t>
            </a:r>
          </a:p>
          <a:p>
            <a:pPr eaLnBrk="1" hangingPunct="1">
              <a:defRPr/>
            </a:pPr>
            <a:r>
              <a:rPr lang="en-US" altLang="en-US" sz="1400">
                <a:solidFill>
                  <a:srgbClr val="BAAA12">
                    <a:lumMod val="75000"/>
                  </a:srgbClr>
                </a:solidFill>
                <a:latin typeface="Verdana"/>
              </a:rPr>
              <a:t>Bộ môn: Tin học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49" y="595947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66892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c. Môi trường truyền dẫn.</a:t>
            </a:r>
          </a:p>
        </p:txBody>
      </p:sp>
      <p:sp>
        <p:nvSpPr>
          <p:cNvPr id="6" name="Text Box 14">
            <a:extLst>
              <a:ext uri="{FF2B5EF4-FFF2-40B4-BE49-F238E27FC236}">
                <a16:creationId xmlns:a16="http://schemas.microsoft.com/office/drawing/2014/main" id="{9C9B3AFE-19A6-4454-80E0-1658FB166E72}"/>
              </a:ext>
            </a:extLst>
          </p:cNvPr>
          <p:cNvSpPr txBox="1">
            <a:spLocks noChangeArrowheads="1"/>
          </p:cNvSpPr>
          <p:nvPr/>
        </p:nvSpPr>
        <p:spPr bwMode="auto">
          <a:xfrm>
            <a:off x="512082" y="1844020"/>
            <a:ext cx="8748713" cy="400110"/>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buFontTx/>
              <a:buChar char="•"/>
              <a:defRPr/>
            </a:pPr>
            <a:r>
              <a:rPr lang="en-US" sz="2000" b="1">
                <a:solidFill>
                  <a:schemeClr val="tx2"/>
                </a:solidFill>
              </a:rPr>
              <a:t> Cho phép các tín hiệu truyền được qua đó.</a:t>
            </a:r>
          </a:p>
        </p:txBody>
      </p:sp>
      <p:pic>
        <p:nvPicPr>
          <p:cNvPr id="7" name="Picture 15" descr="086713">
            <a:extLst>
              <a:ext uri="{FF2B5EF4-FFF2-40B4-BE49-F238E27FC236}">
                <a16:creationId xmlns:a16="http://schemas.microsoft.com/office/drawing/2014/main" id="{2768FEE6-C479-48AE-A362-54057FF35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57" y="2788248"/>
            <a:ext cx="20875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8221A02E-97C5-401B-923C-7C4821C59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520" y="2626323"/>
            <a:ext cx="250983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EB23429C-15B7-477C-AFA8-116D0E81D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295" y="2715223"/>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30393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1000"/>
                            </p:stCondLst>
                            <p:childTnLst>
                              <p:par>
                                <p:cTn id="29" presetID="53"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49" y="595947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66892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c. Môi trường truyền dẫn.</a:t>
            </a:r>
          </a:p>
        </p:txBody>
      </p:sp>
      <p:sp>
        <p:nvSpPr>
          <p:cNvPr id="6" name="Text Box 14">
            <a:extLst>
              <a:ext uri="{FF2B5EF4-FFF2-40B4-BE49-F238E27FC236}">
                <a16:creationId xmlns:a16="http://schemas.microsoft.com/office/drawing/2014/main" id="{9C9B3AFE-19A6-4454-80E0-1658FB166E72}"/>
              </a:ext>
            </a:extLst>
          </p:cNvPr>
          <p:cNvSpPr txBox="1">
            <a:spLocks noChangeArrowheads="1"/>
          </p:cNvSpPr>
          <p:nvPr/>
        </p:nvSpPr>
        <p:spPr bwMode="auto">
          <a:xfrm>
            <a:off x="512082" y="1844020"/>
            <a:ext cx="8748713" cy="400110"/>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buFontTx/>
              <a:buChar char="•"/>
              <a:defRPr/>
            </a:pPr>
            <a:r>
              <a:rPr lang="en-US" sz="2000" b="1">
                <a:solidFill>
                  <a:schemeClr val="tx2"/>
                </a:solidFill>
              </a:rPr>
              <a:t> Cho phép các tín hiệu truyền được qua đó.</a:t>
            </a:r>
          </a:p>
        </p:txBody>
      </p:sp>
      <p:pic>
        <p:nvPicPr>
          <p:cNvPr id="10" name="Picture 24" descr="WAN">
            <a:extLst>
              <a:ext uri="{FF2B5EF4-FFF2-40B4-BE49-F238E27FC236}">
                <a16:creationId xmlns:a16="http://schemas.microsoft.com/office/drawing/2014/main" id="{C2773A1A-099E-444C-9AC3-CF50760D3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090" y="2286001"/>
            <a:ext cx="6445705" cy="35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54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par>
                                <p:cTn id="15" presetID="4"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66892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d. Giao thức truyền thông. </a:t>
            </a:r>
          </a:p>
        </p:txBody>
      </p:sp>
      <p:sp>
        <p:nvSpPr>
          <p:cNvPr id="6" name="Text Box 14">
            <a:extLst>
              <a:ext uri="{FF2B5EF4-FFF2-40B4-BE49-F238E27FC236}">
                <a16:creationId xmlns:a16="http://schemas.microsoft.com/office/drawing/2014/main" id="{9C9B3AFE-19A6-4454-80E0-1658FB166E72}"/>
              </a:ext>
            </a:extLst>
          </p:cNvPr>
          <p:cNvSpPr txBox="1">
            <a:spLocks noChangeArrowheads="1"/>
          </p:cNvSpPr>
          <p:nvPr/>
        </p:nvSpPr>
        <p:spPr bwMode="auto">
          <a:xfrm>
            <a:off x="234042" y="1736152"/>
            <a:ext cx="10521044" cy="707886"/>
          </a:xfrm>
          <a:prstGeom prst="rect">
            <a:avLst/>
          </a:prstGeom>
          <a:noFill/>
          <a:ln>
            <a:noFill/>
          </a:ln>
          <a:effectLst>
            <a:prstShdw prst="shdw17" dist="17961" dir="2700000">
              <a:schemeClr val="accent1">
                <a:gamma/>
                <a:shade val="60000"/>
                <a:invGamma/>
              </a:schemeClr>
            </a:prstShdw>
          </a:effectLst>
        </p:spPr>
        <p:txBody>
          <a:bodyPr wrap="square">
            <a:spAutoFit/>
          </a:bodyPr>
          <a:lstStyle/>
          <a:p>
            <a:pPr>
              <a:buFontTx/>
              <a:buChar char="•"/>
              <a:defRPr/>
            </a:pPr>
            <a:r>
              <a:rPr lang="en-US" sz="2000" b="1">
                <a:solidFill>
                  <a:schemeClr val="tx2"/>
                </a:solidFill>
              </a:rPr>
              <a:t> Tập hợp các quy tắc quy định cách trao đổi thông tin</a:t>
            </a:r>
            <a:r>
              <a:rPr lang="en-US" sz="2000" b="1"/>
              <a:t> </a:t>
            </a:r>
            <a:r>
              <a:rPr lang="en-US" sz="2000" b="1">
                <a:solidFill>
                  <a:schemeClr val="tx2"/>
                </a:solidFill>
              </a:rPr>
              <a:t>giữa các thiết bị gửi và nhận dữ liệu trên mạng.</a:t>
            </a:r>
          </a:p>
        </p:txBody>
      </p:sp>
      <p:pic>
        <p:nvPicPr>
          <p:cNvPr id="7" name="Picture 7" descr="j0195384">
            <a:extLst>
              <a:ext uri="{FF2B5EF4-FFF2-40B4-BE49-F238E27FC236}">
                <a16:creationId xmlns:a16="http://schemas.microsoft.com/office/drawing/2014/main" id="{7A5FC536-2CAD-4EC3-9F48-8D1EB23B1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164" y="3761338"/>
            <a:ext cx="17954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8">
            <a:extLst>
              <a:ext uri="{FF2B5EF4-FFF2-40B4-BE49-F238E27FC236}">
                <a16:creationId xmlns:a16="http://schemas.microsoft.com/office/drawing/2014/main" id="{6B92906E-923C-4691-B36D-3AA492801D61}"/>
              </a:ext>
            </a:extLst>
          </p:cNvPr>
          <p:cNvGraphicFramePr>
            <a:graphicFrameLocks noChangeAspect="1"/>
          </p:cNvGraphicFramePr>
          <p:nvPr>
            <p:extLst>
              <p:ext uri="{D42A27DB-BD31-4B8C-83A1-F6EECF244321}">
                <p14:modId xmlns:p14="http://schemas.microsoft.com/office/powerpoint/2010/main" val="578896655"/>
              </p:ext>
            </p:extLst>
          </p:nvPr>
        </p:nvGraphicFramePr>
        <p:xfrm>
          <a:off x="1436914" y="3335888"/>
          <a:ext cx="2828925" cy="2981325"/>
        </p:xfrm>
        <a:graphic>
          <a:graphicData uri="http://schemas.openxmlformats.org/presentationml/2006/ole">
            <mc:AlternateContent xmlns:mc="http://schemas.openxmlformats.org/markup-compatibility/2006">
              <mc:Choice xmlns:v="urn:schemas-microsoft-com:vml" Requires="v">
                <p:oleObj name="Bitmap Image" r:id="rId4" imgW="2828571" imgH="2980952" progId="Paint.Picture">
                  <p:embed/>
                </p:oleObj>
              </mc:Choice>
              <mc:Fallback>
                <p:oleObj name="Bitmap Image" r:id="rId4" imgW="2828571" imgH="2980952" progId="Paint.Picture">
                  <p:embed/>
                  <p:pic>
                    <p:nvPicPr>
                      <p:cNvPr id="27653" name="Object 8">
                        <a:extLst>
                          <a:ext uri="{FF2B5EF4-FFF2-40B4-BE49-F238E27FC236}">
                            <a16:creationId xmlns:a16="http://schemas.microsoft.com/office/drawing/2014/main" id="{2F654C6F-980E-4524-99E9-F9B23B6DE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914" y="3335888"/>
                        <a:ext cx="2828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9">
            <a:extLst>
              <a:ext uri="{FF2B5EF4-FFF2-40B4-BE49-F238E27FC236}">
                <a16:creationId xmlns:a16="http://schemas.microsoft.com/office/drawing/2014/main" id="{7070B98F-B67B-4574-8A50-A56BFF9AB0E3}"/>
              </a:ext>
            </a:extLst>
          </p:cNvPr>
          <p:cNvSpPr>
            <a:spLocks noChangeShapeType="1"/>
          </p:cNvSpPr>
          <p:nvPr/>
        </p:nvSpPr>
        <p:spPr bwMode="auto">
          <a:xfrm flipV="1">
            <a:off x="3183164" y="4447138"/>
            <a:ext cx="4724400" cy="457200"/>
          </a:xfrm>
          <a:prstGeom prst="line">
            <a:avLst/>
          </a:prstGeom>
          <a:noFill/>
          <a:ln w="571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AutoShape 10">
            <a:extLst>
              <a:ext uri="{FF2B5EF4-FFF2-40B4-BE49-F238E27FC236}">
                <a16:creationId xmlns:a16="http://schemas.microsoft.com/office/drawing/2014/main" id="{F3AF6FAA-7DFF-4473-8389-41009488EB4A}"/>
              </a:ext>
            </a:extLst>
          </p:cNvPr>
          <p:cNvSpPr>
            <a:spLocks noChangeArrowheads="1"/>
          </p:cNvSpPr>
          <p:nvPr/>
        </p:nvSpPr>
        <p:spPr bwMode="auto">
          <a:xfrm>
            <a:off x="5011964" y="2202413"/>
            <a:ext cx="4724400" cy="1558925"/>
          </a:xfrm>
          <a:prstGeom prst="cloudCallout">
            <a:avLst>
              <a:gd name="adj1" fmla="val 23685"/>
              <a:gd name="adj2" fmla="val 77259"/>
            </a:avLst>
          </a:prstGeom>
          <a:solidFill>
            <a:schemeClr val="accent1"/>
          </a:solidFill>
          <a:ln w="9525">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rgbClr val="0000CC"/>
                </a:solidFill>
              </a:rPr>
              <a:t>Bạn có thể viết bằng tiếng việt không?</a:t>
            </a:r>
            <a:endParaRPr lang="en-US" altLang="en-US" b="1">
              <a:solidFill>
                <a:srgbClr val="0000CC"/>
              </a:solidFill>
              <a:latin typeface=".VnArial" panose="020B7200000000000000" pitchFamily="34" charset="0"/>
            </a:endParaRPr>
          </a:p>
        </p:txBody>
      </p:sp>
      <p:sp>
        <p:nvSpPr>
          <p:cNvPr id="12" name="Line 12">
            <a:extLst>
              <a:ext uri="{FF2B5EF4-FFF2-40B4-BE49-F238E27FC236}">
                <a16:creationId xmlns:a16="http://schemas.microsoft.com/office/drawing/2014/main" id="{AC106F2D-BF0B-42FF-BD5D-58742B1CCDD8}"/>
              </a:ext>
            </a:extLst>
          </p:cNvPr>
          <p:cNvSpPr>
            <a:spLocks noChangeShapeType="1"/>
          </p:cNvSpPr>
          <p:nvPr/>
        </p:nvSpPr>
        <p:spPr bwMode="auto">
          <a:xfrm flipV="1">
            <a:off x="3183164" y="4675738"/>
            <a:ext cx="4800600" cy="457200"/>
          </a:xfrm>
          <a:prstGeom prst="line">
            <a:avLst/>
          </a:prstGeom>
          <a:noFill/>
          <a:ln w="571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5003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par>
                                <p:cTn id="15" presetID="5" presetClass="entr" presetSubtype="10" repeatCount="indefinite"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par>
                          <p:cTn id="18" fill="hold">
                            <p:stCondLst>
                              <p:cond delay="3200"/>
                            </p:stCondLst>
                            <p:childTnLst>
                              <p:par>
                                <p:cTn id="19" presetID="5" presetClass="entr" presetSubtype="5" repeatCount="indefinite"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86196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a. Mạng có dây và mạng không dây. </a:t>
            </a:r>
          </a:p>
        </p:txBody>
      </p:sp>
      <p:pic>
        <p:nvPicPr>
          <p:cNvPr id="13" name="Picture 17" descr="images (3)">
            <a:extLst>
              <a:ext uri="{FF2B5EF4-FFF2-40B4-BE49-F238E27FC236}">
                <a16:creationId xmlns:a16="http://schemas.microsoft.com/office/drawing/2014/main" id="{E0D0CD9A-4B13-493F-91CF-F74D0D170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59" y="1909606"/>
            <a:ext cx="4725084" cy="33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ownload (4)">
            <a:extLst>
              <a:ext uri="{FF2B5EF4-FFF2-40B4-BE49-F238E27FC236}">
                <a16:creationId xmlns:a16="http://schemas.microsoft.com/office/drawing/2014/main" id="{7433213B-86DD-444A-B230-2D671634A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68" y="1938647"/>
            <a:ext cx="4327872" cy="323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a:extLst>
              <a:ext uri="{FF2B5EF4-FFF2-40B4-BE49-F238E27FC236}">
                <a16:creationId xmlns:a16="http://schemas.microsoft.com/office/drawing/2014/main" id="{AC83A403-6BAD-4BE2-B3C3-D5718E207352}"/>
              </a:ext>
            </a:extLst>
          </p:cNvPr>
          <p:cNvSpPr txBox="1">
            <a:spLocks noChangeArrowheads="1"/>
          </p:cNvSpPr>
          <p:nvPr/>
        </p:nvSpPr>
        <p:spPr bwMode="auto">
          <a:xfrm>
            <a:off x="1350735" y="525062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u="sng"/>
              <a:t>Mạng có dây</a:t>
            </a:r>
          </a:p>
        </p:txBody>
      </p:sp>
      <p:sp>
        <p:nvSpPr>
          <p:cNvPr id="16" name="Text Box 20">
            <a:extLst>
              <a:ext uri="{FF2B5EF4-FFF2-40B4-BE49-F238E27FC236}">
                <a16:creationId xmlns:a16="http://schemas.microsoft.com/office/drawing/2014/main" id="{675C608B-90AA-4C6B-9110-212D042BC49D}"/>
              </a:ext>
            </a:extLst>
          </p:cNvPr>
          <p:cNvSpPr txBox="1">
            <a:spLocks noChangeArrowheads="1"/>
          </p:cNvSpPr>
          <p:nvPr/>
        </p:nvSpPr>
        <p:spPr bwMode="auto">
          <a:xfrm>
            <a:off x="6426200" y="526679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u="sng"/>
              <a:t>Mạng không dây</a:t>
            </a:r>
          </a:p>
        </p:txBody>
      </p:sp>
    </p:spTree>
    <p:extLst>
      <p:ext uri="{BB962C8B-B14F-4D97-AF65-F5344CB8AC3E}">
        <p14:creationId xmlns:p14="http://schemas.microsoft.com/office/powerpoint/2010/main" val="25871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1" fill="hold"/>
                                        <p:tgtEl>
                                          <p:spTgt spid="15"/>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to="" calcmode="lin" valueType="num">
                                      <p:cBhvr>
                                        <p:cTn id="23"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86196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Mạng có dây. </a:t>
            </a:r>
          </a:p>
        </p:txBody>
      </p:sp>
      <p:sp>
        <p:nvSpPr>
          <p:cNvPr id="9" name="Text Box 9">
            <a:extLst>
              <a:ext uri="{FF2B5EF4-FFF2-40B4-BE49-F238E27FC236}">
                <a16:creationId xmlns:a16="http://schemas.microsoft.com/office/drawing/2014/main" id="{8F11D824-F0BE-405B-86C0-2149C6CA96DD}"/>
              </a:ext>
            </a:extLst>
          </p:cNvPr>
          <p:cNvSpPr txBox="1">
            <a:spLocks noChangeArrowheads="1"/>
          </p:cNvSpPr>
          <p:nvPr/>
        </p:nvSpPr>
        <p:spPr bwMode="auto">
          <a:xfrm>
            <a:off x="1745795" y="1716318"/>
            <a:ext cx="8748713" cy="369332"/>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buFontTx/>
              <a:buChar char="•"/>
              <a:defRPr/>
            </a:pPr>
            <a:r>
              <a:rPr lang="en-US" b="1">
                <a:solidFill>
                  <a:schemeClr val="tx2"/>
                </a:solidFill>
              </a:rPr>
              <a:t> Mạng có dây sử dụng môi trường truyền dẫn là các dây dẫn.</a:t>
            </a:r>
          </a:p>
        </p:txBody>
      </p:sp>
      <p:pic>
        <p:nvPicPr>
          <p:cNvPr id="10" name="Picture 10">
            <a:extLst>
              <a:ext uri="{FF2B5EF4-FFF2-40B4-BE49-F238E27FC236}">
                <a16:creationId xmlns:a16="http://schemas.microsoft.com/office/drawing/2014/main" id="{A1DB6364-8473-4B09-BB40-2C00BA3A7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93" y="2269444"/>
            <a:ext cx="7913007"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41620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par>
                          <p:cTn id="15" fill="hold">
                            <p:stCondLst>
                              <p:cond delay="184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86196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Mạng không dây. </a:t>
            </a:r>
          </a:p>
        </p:txBody>
      </p:sp>
      <p:sp>
        <p:nvSpPr>
          <p:cNvPr id="9" name="Text Box 9">
            <a:extLst>
              <a:ext uri="{FF2B5EF4-FFF2-40B4-BE49-F238E27FC236}">
                <a16:creationId xmlns:a16="http://schemas.microsoft.com/office/drawing/2014/main" id="{8F11D824-F0BE-405B-86C0-2149C6CA96DD}"/>
              </a:ext>
            </a:extLst>
          </p:cNvPr>
          <p:cNvSpPr txBox="1">
            <a:spLocks noChangeArrowheads="1"/>
          </p:cNvSpPr>
          <p:nvPr/>
        </p:nvSpPr>
        <p:spPr bwMode="auto">
          <a:xfrm>
            <a:off x="700767" y="1709582"/>
            <a:ext cx="9938204" cy="1477328"/>
          </a:xfrm>
          <a:prstGeom prst="rect">
            <a:avLst/>
          </a:prstGeom>
          <a:noFill/>
          <a:ln>
            <a:noFill/>
          </a:ln>
          <a:effectLst>
            <a:prstShdw prst="shdw17" dist="17961" dir="2700000">
              <a:schemeClr val="accent1">
                <a:gamma/>
                <a:shade val="60000"/>
                <a:invGamma/>
              </a:schemeClr>
            </a:prstShdw>
          </a:effectLst>
        </p:spPr>
        <p:txBody>
          <a:bodyPr wrap="square">
            <a:spAutoFit/>
          </a:bodyPr>
          <a:lstStyle/>
          <a:p>
            <a:pPr>
              <a:buFontTx/>
              <a:buChar char="•"/>
              <a:defRPr/>
            </a:pPr>
            <a:r>
              <a:rPr lang="en-US" b="1">
                <a:solidFill>
                  <a:schemeClr val="tx2"/>
                </a:solidFill>
              </a:rPr>
              <a:t> Mạng không dây sử dụng môi trường truyền dẫn không dây </a:t>
            </a:r>
            <a:r>
              <a:rPr lang="en-US" b="1" i="1">
                <a:solidFill>
                  <a:schemeClr val="tx2"/>
                </a:solidFill>
              </a:rPr>
              <a:t>(sóng điện từ, bức xạ hồng ngoại. . . . )</a:t>
            </a:r>
            <a:r>
              <a:rPr lang="en-US" b="1">
                <a:solidFill>
                  <a:schemeClr val="tx2"/>
                </a:solidFill>
              </a:rPr>
              <a:t>.</a:t>
            </a:r>
          </a:p>
          <a:p>
            <a:pPr>
              <a:defRPr/>
            </a:pPr>
            <a:endParaRPr lang="en-US" b="1">
              <a:solidFill>
                <a:schemeClr val="tx2"/>
              </a:solidFill>
            </a:endParaRPr>
          </a:p>
          <a:p>
            <a:pPr>
              <a:buFontTx/>
              <a:buChar char="•"/>
              <a:defRPr/>
            </a:pPr>
            <a:r>
              <a:rPr lang="en-US" b="1">
                <a:solidFill>
                  <a:schemeClr val="tx2"/>
                </a:solidFill>
              </a:rPr>
              <a:t> Thực hiện kết nối ở mọi thời điểm, mọi nơi trong phạm vi mạng.</a:t>
            </a:r>
          </a:p>
          <a:p>
            <a:pPr eaLnBrk="1" hangingPunct="1">
              <a:buFontTx/>
              <a:buChar char="•"/>
              <a:defRPr/>
            </a:pPr>
            <a:endParaRPr lang="en-US" b="1">
              <a:solidFill>
                <a:schemeClr val="tx2"/>
              </a:solidFill>
            </a:endParaRPr>
          </a:p>
        </p:txBody>
      </p:sp>
      <p:pic>
        <p:nvPicPr>
          <p:cNvPr id="11" name="Picture 6" descr="going_wireless_1">
            <a:extLst>
              <a:ext uri="{FF2B5EF4-FFF2-40B4-BE49-F238E27FC236}">
                <a16:creationId xmlns:a16="http://schemas.microsoft.com/office/drawing/2014/main" id="{5A9ADE3B-6A37-4809-B5EC-222CC887D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2" y="2935005"/>
            <a:ext cx="74168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par>
                          <p:cTn id="15" fill="hold">
                            <p:stCondLst>
                              <p:cond delay="504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86196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Liên hệ thực tế. </a:t>
            </a:r>
          </a:p>
        </p:txBody>
      </p:sp>
      <p:sp>
        <p:nvSpPr>
          <p:cNvPr id="9" name="Text Box 9">
            <a:extLst>
              <a:ext uri="{FF2B5EF4-FFF2-40B4-BE49-F238E27FC236}">
                <a16:creationId xmlns:a16="http://schemas.microsoft.com/office/drawing/2014/main" id="{8F11D824-F0BE-405B-86C0-2149C6CA96DD}"/>
              </a:ext>
            </a:extLst>
          </p:cNvPr>
          <p:cNvSpPr txBox="1">
            <a:spLocks noChangeArrowheads="1"/>
          </p:cNvSpPr>
          <p:nvPr/>
        </p:nvSpPr>
        <p:spPr bwMode="auto">
          <a:xfrm>
            <a:off x="628195" y="1682533"/>
            <a:ext cx="10301062" cy="1015663"/>
          </a:xfrm>
          <a:prstGeom prst="rect">
            <a:avLst/>
          </a:prstGeom>
          <a:noFill/>
          <a:ln>
            <a:noFill/>
          </a:ln>
          <a:effectLst>
            <a:prstShdw prst="shdw17" dist="17961" dir="2700000">
              <a:schemeClr val="accent1">
                <a:gamma/>
                <a:shade val="60000"/>
                <a:invGamma/>
              </a:schemeClr>
            </a:prstShdw>
          </a:effectLst>
        </p:spPr>
        <p:txBody>
          <a:bodyPr wrap="square">
            <a:spAutoFit/>
          </a:bodyPr>
          <a:lstStyle/>
          <a:p>
            <a:pPr algn="r">
              <a:buFontTx/>
              <a:buChar char="•"/>
              <a:defRPr/>
            </a:pPr>
            <a:r>
              <a:rPr lang="en-US" sz="2000" b="1">
                <a:solidFill>
                  <a:schemeClr val="tx2"/>
                </a:solidFill>
              </a:rPr>
              <a:t> Thực tế, các mạng máy tính đều kết hợp giữa kết nối có dây và không dây.</a:t>
            </a:r>
          </a:p>
          <a:p>
            <a:pPr algn="r" eaLnBrk="1" hangingPunct="1">
              <a:buFontTx/>
              <a:buChar char="•"/>
              <a:defRPr/>
            </a:pPr>
            <a:endParaRPr lang="en-US" sz="2000" b="1">
              <a:solidFill>
                <a:schemeClr val="tx2"/>
              </a:solidFill>
            </a:endParaRPr>
          </a:p>
        </p:txBody>
      </p:sp>
      <p:graphicFrame>
        <p:nvGraphicFramePr>
          <p:cNvPr id="7" name="Object 6">
            <a:extLst>
              <a:ext uri="{FF2B5EF4-FFF2-40B4-BE49-F238E27FC236}">
                <a16:creationId xmlns:a16="http://schemas.microsoft.com/office/drawing/2014/main" id="{8380B992-8E61-4FE2-8D54-22CEF5BE9F22}"/>
              </a:ext>
            </a:extLst>
          </p:cNvPr>
          <p:cNvGraphicFramePr>
            <a:graphicFrameLocks noChangeAspect="1"/>
          </p:cNvGraphicFramePr>
          <p:nvPr/>
        </p:nvGraphicFramePr>
        <p:xfrm>
          <a:off x="381000" y="2054225"/>
          <a:ext cx="7791450" cy="4648200"/>
        </p:xfrm>
        <a:graphic>
          <a:graphicData uri="http://schemas.openxmlformats.org/presentationml/2006/ole">
            <mc:AlternateContent xmlns:mc="http://schemas.openxmlformats.org/markup-compatibility/2006">
              <mc:Choice xmlns:v="urn:schemas-microsoft-com:vml" Requires="v">
                <p:oleObj name="Bitmap Image" r:id="rId3" imgW="5144218" imgH="3858164" progId="Paint.Picture">
                  <p:embed/>
                </p:oleObj>
              </mc:Choice>
              <mc:Fallback>
                <p:oleObj name="Bitmap Image" r:id="rId3" imgW="5144218" imgH="3858164" progId="Paint.Picture">
                  <p:embed/>
                  <p:pic>
                    <p:nvPicPr>
                      <p:cNvPr id="37892" name="Object 6">
                        <a:extLst>
                          <a:ext uri="{FF2B5EF4-FFF2-40B4-BE49-F238E27FC236}">
                            <a16:creationId xmlns:a16="http://schemas.microsoft.com/office/drawing/2014/main" id="{FB55CBA1-A529-4890-A6E4-40D9CA2C9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4225"/>
                        <a:ext cx="77914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9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86196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Mạng cục bộ - LAN - Local Area Network </a:t>
            </a:r>
          </a:p>
        </p:txBody>
      </p:sp>
      <p:sp>
        <p:nvSpPr>
          <p:cNvPr id="9" name="Text Box 9">
            <a:extLst>
              <a:ext uri="{FF2B5EF4-FFF2-40B4-BE49-F238E27FC236}">
                <a16:creationId xmlns:a16="http://schemas.microsoft.com/office/drawing/2014/main" id="{8F11D824-F0BE-405B-86C0-2149C6CA96DD}"/>
              </a:ext>
            </a:extLst>
          </p:cNvPr>
          <p:cNvSpPr txBox="1">
            <a:spLocks noChangeArrowheads="1"/>
          </p:cNvSpPr>
          <p:nvPr/>
        </p:nvSpPr>
        <p:spPr bwMode="auto">
          <a:xfrm>
            <a:off x="628195" y="1682533"/>
            <a:ext cx="10301062" cy="400110"/>
          </a:xfrm>
          <a:prstGeom prst="rect">
            <a:avLst/>
          </a:prstGeom>
          <a:noFill/>
          <a:ln>
            <a:noFill/>
          </a:ln>
          <a:effectLst>
            <a:prstShdw prst="shdw17" dist="17961" dir="2700000">
              <a:schemeClr val="accent1">
                <a:gamma/>
                <a:shade val="60000"/>
                <a:invGamma/>
              </a:schemeClr>
            </a:prstShdw>
          </a:effectLst>
        </p:spPr>
        <p:txBody>
          <a:bodyPr wrap="square">
            <a:spAutoFit/>
          </a:bodyPr>
          <a:lstStyle/>
          <a:p>
            <a:pPr>
              <a:buFontTx/>
              <a:buChar char="•"/>
              <a:defRPr/>
            </a:pPr>
            <a:r>
              <a:rPr lang="en-US" sz="2000" b="1">
                <a:solidFill>
                  <a:schemeClr val="tx2"/>
                </a:solidFill>
              </a:rPr>
              <a:t> Mạng cục bộ là một số hệ thống máy tính kết nối trong phạm vi hẹp.</a:t>
            </a:r>
          </a:p>
        </p:txBody>
      </p:sp>
      <p:pic>
        <p:nvPicPr>
          <p:cNvPr id="13" name="Picture 7" descr="WAN Diagram_Full">
            <a:extLst>
              <a:ext uri="{FF2B5EF4-FFF2-40B4-BE49-F238E27FC236}">
                <a16:creationId xmlns:a16="http://schemas.microsoft.com/office/drawing/2014/main" id="{88BB6507-DEF1-4470-9A8D-B4EAD7FFB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452" y="2215663"/>
            <a:ext cx="8278692" cy="38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6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par>
                                <p:cTn id="15" presetID="5"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9916430"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Mạng diện rộng - WAN – Wide Area Network </a:t>
            </a:r>
          </a:p>
        </p:txBody>
      </p:sp>
      <p:sp>
        <p:nvSpPr>
          <p:cNvPr id="9" name="Text Box 9">
            <a:extLst>
              <a:ext uri="{FF2B5EF4-FFF2-40B4-BE49-F238E27FC236}">
                <a16:creationId xmlns:a16="http://schemas.microsoft.com/office/drawing/2014/main" id="{8F11D824-F0BE-405B-86C0-2149C6CA96DD}"/>
              </a:ext>
            </a:extLst>
          </p:cNvPr>
          <p:cNvSpPr txBox="1">
            <a:spLocks noChangeArrowheads="1"/>
          </p:cNvSpPr>
          <p:nvPr/>
        </p:nvSpPr>
        <p:spPr bwMode="auto">
          <a:xfrm>
            <a:off x="628195" y="1682533"/>
            <a:ext cx="10301062" cy="707886"/>
          </a:xfrm>
          <a:prstGeom prst="rect">
            <a:avLst/>
          </a:prstGeom>
          <a:noFill/>
          <a:ln>
            <a:noFill/>
          </a:ln>
          <a:effectLst>
            <a:prstShdw prst="shdw17" dist="17961" dir="2700000">
              <a:schemeClr val="accent1">
                <a:gamma/>
                <a:shade val="60000"/>
                <a:invGamma/>
              </a:schemeClr>
            </a:prstShdw>
          </a:effectLst>
        </p:spPr>
        <p:txBody>
          <a:bodyPr wrap="square">
            <a:spAutoFit/>
          </a:bodyPr>
          <a:lstStyle/>
          <a:p>
            <a:pPr>
              <a:buFontTx/>
              <a:buChar char="•"/>
              <a:defRPr/>
            </a:pPr>
            <a:r>
              <a:rPr lang="en-US" sz="2000" b="1">
                <a:solidFill>
                  <a:schemeClr val="tx2"/>
                </a:solidFill>
              </a:rPr>
              <a:t> Mạng diện rộng là một số hệ thống máy tính kết nối trong phạm vi rộng. Thường là kết nối nhiều mạng Lan lại với nhau.</a:t>
            </a:r>
          </a:p>
        </p:txBody>
      </p:sp>
      <p:pic>
        <p:nvPicPr>
          <p:cNvPr id="37892" name="Picture 4" descr="WAN Network">
            <a:extLst>
              <a:ext uri="{FF2B5EF4-FFF2-40B4-BE49-F238E27FC236}">
                <a16:creationId xmlns:a16="http://schemas.microsoft.com/office/drawing/2014/main" id="{CDBEE5DD-5AAA-437C-94BA-2C71F900E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16" y="2454024"/>
            <a:ext cx="6208831" cy="402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3</a:t>
            </a:r>
            <a:r>
              <a:rPr lang="en-US" altLang="en-US" sz="3200" b="1">
                <a:solidFill>
                  <a:srgbClr val="0000FF"/>
                </a:solidFill>
              </a:rPr>
              <a:t>. Phân loại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9916430"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 Mạng máy tính được phân loại theo tiêu chí ?</a:t>
            </a:r>
          </a:p>
        </p:txBody>
      </p:sp>
      <p:sp>
        <p:nvSpPr>
          <p:cNvPr id="7" name="Text Box 6">
            <a:extLst>
              <a:ext uri="{FF2B5EF4-FFF2-40B4-BE49-F238E27FC236}">
                <a16:creationId xmlns:a16="http://schemas.microsoft.com/office/drawing/2014/main" id="{BA20508A-064A-47E4-A2D4-2E736905ECD7}"/>
              </a:ext>
            </a:extLst>
          </p:cNvPr>
          <p:cNvSpPr txBox="1">
            <a:spLocks noChangeArrowheads="1"/>
          </p:cNvSpPr>
          <p:nvPr/>
        </p:nvSpPr>
        <p:spPr bwMode="auto">
          <a:xfrm>
            <a:off x="656981" y="2057513"/>
            <a:ext cx="3384550" cy="33855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defRPr/>
            </a:pPr>
            <a:r>
              <a:rPr lang="en-US" sz="2000">
                <a:solidFill>
                  <a:srgbClr val="660033"/>
                </a:solidFill>
              </a:rPr>
              <a:t>Môi trường truyền dẫn</a:t>
            </a:r>
            <a:endParaRPr lang="en-US" sz="2000" b="1">
              <a:solidFill>
                <a:srgbClr val="660033"/>
              </a:solidFill>
            </a:endParaRPr>
          </a:p>
        </p:txBody>
      </p:sp>
      <p:sp>
        <p:nvSpPr>
          <p:cNvPr id="8" name="Text Box 6">
            <a:extLst>
              <a:ext uri="{FF2B5EF4-FFF2-40B4-BE49-F238E27FC236}">
                <a16:creationId xmlns:a16="http://schemas.microsoft.com/office/drawing/2014/main" id="{AA0BC9E7-7EAF-4E5F-A226-657A253F5269}"/>
              </a:ext>
            </a:extLst>
          </p:cNvPr>
          <p:cNvSpPr txBox="1">
            <a:spLocks noChangeArrowheads="1"/>
          </p:cNvSpPr>
          <p:nvPr/>
        </p:nvSpPr>
        <p:spPr bwMode="auto">
          <a:xfrm>
            <a:off x="656981" y="4194288"/>
            <a:ext cx="3384550" cy="33855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defRPr/>
            </a:pPr>
            <a:r>
              <a:rPr lang="en-US" sz="2000">
                <a:solidFill>
                  <a:srgbClr val="660033"/>
                </a:solidFill>
              </a:rPr>
              <a:t>Phạm vi địa lí</a:t>
            </a:r>
            <a:endParaRPr lang="en-US" sz="2000" b="1">
              <a:solidFill>
                <a:srgbClr val="660033"/>
              </a:solidFill>
            </a:endParaRPr>
          </a:p>
        </p:txBody>
      </p:sp>
      <p:sp>
        <p:nvSpPr>
          <p:cNvPr id="11" name="Text Box 18">
            <a:extLst>
              <a:ext uri="{FF2B5EF4-FFF2-40B4-BE49-F238E27FC236}">
                <a16:creationId xmlns:a16="http://schemas.microsoft.com/office/drawing/2014/main" id="{7087520D-A135-46FE-9FE9-6042A4ED9344}"/>
              </a:ext>
            </a:extLst>
          </p:cNvPr>
          <p:cNvSpPr txBox="1">
            <a:spLocks noChangeArrowheads="1"/>
          </p:cNvSpPr>
          <p:nvPr/>
        </p:nvSpPr>
        <p:spPr bwMode="auto">
          <a:xfrm>
            <a:off x="3453151" y="2724263"/>
            <a:ext cx="4621502" cy="954107"/>
          </a:xfrm>
          <a:prstGeom prst="rect">
            <a:avLst/>
          </a:prstGeom>
          <a:noFill/>
          <a:ln>
            <a:noFill/>
          </a:ln>
          <a:effectLst>
            <a:prstShdw prst="shdw17" dist="17961" dir="2700000">
              <a:schemeClr val="accent1">
                <a:gamma/>
                <a:shade val="60000"/>
                <a:invGamma/>
              </a:schemeClr>
            </a:prstShdw>
          </a:effectLst>
        </p:spPr>
        <p:txBody>
          <a:bodyPr wrap="square">
            <a:spAutoFit/>
          </a:bodyPr>
          <a:lstStyle/>
          <a:p>
            <a:pPr eaLnBrk="1" hangingPunct="1">
              <a:buFontTx/>
              <a:buChar char="•"/>
              <a:defRPr/>
            </a:pPr>
            <a:r>
              <a:rPr lang="en-US" sz="2800" i="1">
                <a:solidFill>
                  <a:schemeClr val="tx2"/>
                </a:solidFill>
              </a:rPr>
              <a:t> Mạng có dây</a:t>
            </a:r>
          </a:p>
          <a:p>
            <a:pPr eaLnBrk="1" hangingPunct="1">
              <a:buFontTx/>
              <a:buChar char="•"/>
              <a:defRPr/>
            </a:pPr>
            <a:r>
              <a:rPr lang="en-US" sz="2800" i="1">
                <a:solidFill>
                  <a:schemeClr val="tx2"/>
                </a:solidFill>
              </a:rPr>
              <a:t> Mạng không dây</a:t>
            </a:r>
          </a:p>
        </p:txBody>
      </p:sp>
      <p:sp>
        <p:nvSpPr>
          <p:cNvPr id="12" name="Text Box 20">
            <a:extLst>
              <a:ext uri="{FF2B5EF4-FFF2-40B4-BE49-F238E27FC236}">
                <a16:creationId xmlns:a16="http://schemas.microsoft.com/office/drawing/2014/main" id="{30DC7615-CF53-4B98-8A17-75D2E20FD273}"/>
              </a:ext>
            </a:extLst>
          </p:cNvPr>
          <p:cNvSpPr txBox="1">
            <a:spLocks noChangeArrowheads="1"/>
          </p:cNvSpPr>
          <p:nvPr/>
        </p:nvSpPr>
        <p:spPr bwMode="auto">
          <a:xfrm>
            <a:off x="3453151" y="4689744"/>
            <a:ext cx="5292264" cy="954107"/>
          </a:xfrm>
          <a:prstGeom prst="rect">
            <a:avLst/>
          </a:prstGeom>
          <a:noFill/>
          <a:ln>
            <a:noFill/>
          </a:ln>
          <a:effectLst>
            <a:prstShdw prst="shdw17" dist="17961" dir="2700000">
              <a:schemeClr val="accent1">
                <a:gamma/>
                <a:shade val="60000"/>
                <a:invGamma/>
              </a:schemeClr>
            </a:prstShdw>
          </a:effectLst>
        </p:spPr>
        <p:txBody>
          <a:bodyPr wrap="square">
            <a:spAutoFit/>
          </a:bodyPr>
          <a:lstStyle/>
          <a:p>
            <a:pPr eaLnBrk="1" hangingPunct="1">
              <a:buFontTx/>
              <a:buChar char="•"/>
              <a:defRPr/>
            </a:pPr>
            <a:r>
              <a:rPr lang="en-US" sz="2800" i="1">
                <a:solidFill>
                  <a:schemeClr val="tx2"/>
                </a:solidFill>
              </a:rPr>
              <a:t> Mạng cục bộ (LAN)</a:t>
            </a:r>
          </a:p>
          <a:p>
            <a:pPr eaLnBrk="1" hangingPunct="1">
              <a:buFontTx/>
              <a:buChar char="•"/>
              <a:defRPr/>
            </a:pPr>
            <a:r>
              <a:rPr lang="en-US" sz="2800" i="1">
                <a:solidFill>
                  <a:schemeClr val="tx2"/>
                </a:solidFill>
              </a:rPr>
              <a:t> Mạng diện rộng (WAN)</a:t>
            </a:r>
          </a:p>
        </p:txBody>
      </p:sp>
    </p:spTree>
    <p:extLst>
      <p:ext uri="{BB962C8B-B14F-4D97-AF65-F5344CB8AC3E}">
        <p14:creationId xmlns:p14="http://schemas.microsoft.com/office/powerpoint/2010/main" val="13924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B9087-6E2F-4DED-8A49-FCA666ABFDE7}"/>
              </a:ext>
            </a:extLst>
          </p:cNvPr>
          <p:cNvSpPr>
            <a:spLocks noGrp="1"/>
          </p:cNvSpPr>
          <p:nvPr>
            <p:ph type="title"/>
          </p:nvPr>
        </p:nvSpPr>
        <p:spPr/>
        <p:txBody>
          <a:bodyPr/>
          <a:lstStyle/>
          <a:p>
            <a:r>
              <a:rPr lang="en-US" sz="2400">
                <a:solidFill>
                  <a:srgbClr val="FF0000"/>
                </a:solidFill>
              </a:rPr>
              <a:t>Bài 1: Từ máy tính đến mạng internet</a:t>
            </a:r>
            <a:endParaRPr lang="en-GB" sz="2400">
              <a:solidFill>
                <a:srgbClr val="FF0000"/>
              </a:solidFill>
            </a:endParaRPr>
          </a:p>
        </p:txBody>
      </p:sp>
      <p:sp>
        <p:nvSpPr>
          <p:cNvPr id="8194" name="Slide Number Placeholder 4">
            <a:extLst>
              <a:ext uri="{FF2B5EF4-FFF2-40B4-BE49-F238E27FC236}">
                <a16:creationId xmlns:a16="http://schemas.microsoft.com/office/drawing/2014/main" id="{41A17801-1176-4A30-9222-B65E987B822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4A71225A-AABE-4CF3-8640-29FC8C2936D7}" type="slidenum">
              <a:rPr lang="en-US" altLang="en-US" sz="1000">
                <a:solidFill>
                  <a:srgbClr val="1F5281"/>
                </a:solidFill>
                <a:latin typeface="Tahoma" panose="020B0604030504040204" pitchFamily="34" charset="0"/>
              </a:rPr>
              <a:pPr fontAlgn="base">
                <a:spcBef>
                  <a:spcPct val="0"/>
                </a:spcBef>
                <a:spcAft>
                  <a:spcPct val="0"/>
                </a:spcAft>
              </a:pPr>
              <a:t>2</a:t>
            </a:fld>
            <a:endParaRPr lang="en-US" altLang="en-US" sz="1000">
              <a:solidFill>
                <a:srgbClr val="1F5281"/>
              </a:solidFill>
              <a:latin typeface="Tahoma" panose="020B0604030504040204" pitchFamily="34" charset="0"/>
            </a:endParaRPr>
          </a:p>
        </p:txBody>
      </p:sp>
      <p:sp>
        <p:nvSpPr>
          <p:cNvPr id="2054" name="Rectangle 6">
            <a:extLst>
              <a:ext uri="{FF2B5EF4-FFF2-40B4-BE49-F238E27FC236}">
                <a16:creationId xmlns:a16="http://schemas.microsoft.com/office/drawing/2014/main" id="{27DB1F6D-E6EA-42DA-91FC-E06EE7BC874F}"/>
              </a:ext>
            </a:extLst>
          </p:cNvPr>
          <p:cNvSpPr>
            <a:spLocks noChangeArrowheads="1"/>
          </p:cNvSpPr>
          <p:nvPr/>
        </p:nvSpPr>
        <p:spPr bwMode="auto">
          <a:xfrm>
            <a:off x="2057400" y="3429001"/>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pt-BR" altLang="en-US" sz="3200" b="1">
                <a:solidFill>
                  <a:srgbClr val="0000FF"/>
                </a:solidFill>
              </a:rPr>
              <a:t>3. Phân loại mạng máy tính</a:t>
            </a:r>
            <a:endParaRPr lang="en-US" altLang="en-US" sz="3200" b="1">
              <a:solidFill>
                <a:srgbClr val="0000FF"/>
              </a:solidFill>
            </a:endParaRPr>
          </a:p>
        </p:txBody>
      </p:sp>
      <p:sp>
        <p:nvSpPr>
          <p:cNvPr id="2055" name="Rectangle 7">
            <a:extLst>
              <a:ext uri="{FF2B5EF4-FFF2-40B4-BE49-F238E27FC236}">
                <a16:creationId xmlns:a16="http://schemas.microsoft.com/office/drawing/2014/main" id="{E2B97481-AD75-4629-B366-D8F8687B0FE2}"/>
              </a:ext>
            </a:extLst>
          </p:cNvPr>
          <p:cNvSpPr>
            <a:spLocks noChangeArrowheads="1"/>
          </p:cNvSpPr>
          <p:nvPr/>
        </p:nvSpPr>
        <p:spPr bwMode="auto">
          <a:xfrm>
            <a:off x="2057400" y="1752601"/>
            <a:ext cx="6172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1. Vì sao cần mạng máy tính?</a:t>
            </a:r>
          </a:p>
        </p:txBody>
      </p:sp>
      <p:sp>
        <p:nvSpPr>
          <p:cNvPr id="2056" name="Rectangle 8">
            <a:extLst>
              <a:ext uri="{FF2B5EF4-FFF2-40B4-BE49-F238E27FC236}">
                <a16:creationId xmlns:a16="http://schemas.microsoft.com/office/drawing/2014/main" id="{2C171415-5B08-436C-8F30-9ABDAD961645}"/>
              </a:ext>
            </a:extLst>
          </p:cNvPr>
          <p:cNvSpPr>
            <a:spLocks noChangeArrowheads="1"/>
          </p:cNvSpPr>
          <p:nvPr/>
        </p:nvSpPr>
        <p:spPr bwMode="auto">
          <a:xfrm>
            <a:off x="2057400" y="2590801"/>
            <a:ext cx="6172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2. Khái niệm mạng máy tính</a:t>
            </a:r>
          </a:p>
        </p:txBody>
      </p:sp>
      <p:sp>
        <p:nvSpPr>
          <p:cNvPr id="2057" name="Rectangle 9">
            <a:extLst>
              <a:ext uri="{FF2B5EF4-FFF2-40B4-BE49-F238E27FC236}">
                <a16:creationId xmlns:a16="http://schemas.microsoft.com/office/drawing/2014/main" id="{4F034C04-2188-4FD4-A16E-370A584ADAB0}"/>
              </a:ext>
            </a:extLst>
          </p:cNvPr>
          <p:cNvSpPr>
            <a:spLocks noChangeArrowheads="1"/>
          </p:cNvSpPr>
          <p:nvPr/>
        </p:nvSpPr>
        <p:spPr bwMode="auto">
          <a:xfrm>
            <a:off x="2057400" y="4267201"/>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pt-BR" altLang="en-US" sz="3200" b="1">
                <a:solidFill>
                  <a:srgbClr val="0000FF"/>
                </a:solidFill>
              </a:rPr>
              <a:t>4. Vai trò của máy tính trong mạng</a:t>
            </a:r>
            <a:endParaRPr lang="en-US" altLang="en-US" sz="3200" b="1">
              <a:solidFill>
                <a:srgbClr val="0000FF"/>
              </a:solidFill>
            </a:endParaRPr>
          </a:p>
        </p:txBody>
      </p:sp>
      <p:sp>
        <p:nvSpPr>
          <p:cNvPr id="2058" name="Rectangle 10">
            <a:extLst>
              <a:ext uri="{FF2B5EF4-FFF2-40B4-BE49-F238E27FC236}">
                <a16:creationId xmlns:a16="http://schemas.microsoft.com/office/drawing/2014/main" id="{58ECD3B5-E85D-417E-A460-93DE0EA7CE15}"/>
              </a:ext>
            </a:extLst>
          </p:cNvPr>
          <p:cNvSpPr>
            <a:spLocks noChangeArrowheads="1"/>
          </p:cNvSpPr>
          <p:nvPr/>
        </p:nvSpPr>
        <p:spPr bwMode="auto">
          <a:xfrm>
            <a:off x="2057400" y="49990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pt-BR" altLang="en-US" sz="3200" b="1">
                <a:solidFill>
                  <a:srgbClr val="0000FF"/>
                </a:solidFill>
              </a:rPr>
              <a:t>5. Lợi ích của mạng máy tính</a:t>
            </a:r>
            <a:endParaRPr lang="en-US" altLang="en-US" sz="3200" b="1">
              <a:solidFill>
                <a:srgbClr val="0000FF"/>
              </a:solidFill>
            </a:endParaRPr>
          </a:p>
        </p:txBody>
      </p:sp>
      <p:pic>
        <p:nvPicPr>
          <p:cNvPr id="10" name="Picture 2">
            <a:extLst>
              <a:ext uri="{FF2B5EF4-FFF2-40B4-BE49-F238E27FC236}">
                <a16:creationId xmlns:a16="http://schemas.microsoft.com/office/drawing/2014/main" id="{75A1831F-D8F3-49EE-BBA7-5FA565F37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9" y="5935663"/>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5"/>
                                        </p:tgtEl>
                                        <p:attrNameLst>
                                          <p:attrName>style.visibility</p:attrName>
                                        </p:attrNameLst>
                                      </p:cBhvr>
                                      <p:to>
                                        <p:strVal val="visible"/>
                                      </p:to>
                                    </p:set>
                                    <p:anim calcmode="discrete" valueType="clr">
                                      <p:cBhvr override="childStyle">
                                        <p:cTn id="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5"/>
                                        </p:tgtEl>
                                        <p:attrNameLst>
                                          <p:attrName>fillcolor</p:attrName>
                                        </p:attrNameLst>
                                      </p:cBhvr>
                                      <p:tavLst>
                                        <p:tav tm="0">
                                          <p:val>
                                            <p:clrVal>
                                              <a:schemeClr val="accent2"/>
                                            </p:clrVal>
                                          </p:val>
                                        </p:tav>
                                        <p:tav tm="50000">
                                          <p:val>
                                            <p:clrVal>
                                              <a:schemeClr val="hlink"/>
                                            </p:clrVal>
                                          </p:val>
                                        </p:tav>
                                      </p:tavLst>
                                    </p:anim>
                                    <p:set>
                                      <p:cBhvr>
                                        <p:cTn id="9" dur="80"/>
                                        <p:tgtEl>
                                          <p:spTgt spid="20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56"/>
                                        </p:tgtEl>
                                        <p:attrNameLst>
                                          <p:attrName>style.visibility</p:attrName>
                                        </p:attrNameLst>
                                      </p:cBhvr>
                                      <p:to>
                                        <p:strVal val="visible"/>
                                      </p:to>
                                    </p:set>
                                    <p:anim calcmode="discrete" valueType="clr">
                                      <p:cBhvr override="childStyle">
                                        <p:cTn id="14"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56"/>
                                        </p:tgtEl>
                                        <p:attrNameLst>
                                          <p:attrName>fillcolor</p:attrName>
                                        </p:attrNameLst>
                                      </p:cBhvr>
                                      <p:tavLst>
                                        <p:tav tm="0">
                                          <p:val>
                                            <p:clrVal>
                                              <a:schemeClr val="accent2"/>
                                            </p:clrVal>
                                          </p:val>
                                        </p:tav>
                                        <p:tav tm="50000">
                                          <p:val>
                                            <p:clrVal>
                                              <a:schemeClr val="hlink"/>
                                            </p:clrVal>
                                          </p:val>
                                        </p:tav>
                                      </p:tavLst>
                                    </p:anim>
                                    <p:set>
                                      <p:cBhvr>
                                        <p:cTn id="16" dur="80"/>
                                        <p:tgtEl>
                                          <p:spTgt spid="205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54"/>
                                        </p:tgtEl>
                                        <p:attrNameLst>
                                          <p:attrName>style.visibility</p:attrName>
                                        </p:attrNameLst>
                                      </p:cBhvr>
                                      <p:to>
                                        <p:strVal val="visible"/>
                                      </p:to>
                                    </p:set>
                                    <p:anim calcmode="discrete" valueType="clr">
                                      <p:cBhvr override="childStyle">
                                        <p:cTn id="21" dur="80"/>
                                        <p:tgtEl>
                                          <p:spTgt spid="205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54"/>
                                        </p:tgtEl>
                                        <p:attrNameLst>
                                          <p:attrName>fillcolor</p:attrName>
                                        </p:attrNameLst>
                                      </p:cBhvr>
                                      <p:tavLst>
                                        <p:tav tm="0">
                                          <p:val>
                                            <p:clrVal>
                                              <a:schemeClr val="accent2"/>
                                            </p:clrVal>
                                          </p:val>
                                        </p:tav>
                                        <p:tav tm="50000">
                                          <p:val>
                                            <p:clrVal>
                                              <a:schemeClr val="hlink"/>
                                            </p:clrVal>
                                          </p:val>
                                        </p:tav>
                                      </p:tavLst>
                                    </p:anim>
                                    <p:set>
                                      <p:cBhvr>
                                        <p:cTn id="23" dur="80"/>
                                        <p:tgtEl>
                                          <p:spTgt spid="205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057"/>
                                        </p:tgtEl>
                                        <p:attrNameLst>
                                          <p:attrName>style.visibility</p:attrName>
                                        </p:attrNameLst>
                                      </p:cBhvr>
                                      <p:to>
                                        <p:strVal val="visible"/>
                                      </p:to>
                                    </p:set>
                                    <p:anim calcmode="discrete" valueType="clr">
                                      <p:cBhvr override="childStyle">
                                        <p:cTn id="28" dur="80"/>
                                        <p:tgtEl>
                                          <p:spTgt spid="205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57"/>
                                        </p:tgtEl>
                                        <p:attrNameLst>
                                          <p:attrName>fillcolor</p:attrName>
                                        </p:attrNameLst>
                                      </p:cBhvr>
                                      <p:tavLst>
                                        <p:tav tm="0">
                                          <p:val>
                                            <p:clrVal>
                                              <a:schemeClr val="accent2"/>
                                            </p:clrVal>
                                          </p:val>
                                        </p:tav>
                                        <p:tav tm="50000">
                                          <p:val>
                                            <p:clrVal>
                                              <a:schemeClr val="hlink"/>
                                            </p:clrVal>
                                          </p:val>
                                        </p:tav>
                                      </p:tavLst>
                                    </p:anim>
                                    <p:set>
                                      <p:cBhvr>
                                        <p:cTn id="30" dur="80"/>
                                        <p:tgtEl>
                                          <p:spTgt spid="205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058"/>
                                        </p:tgtEl>
                                        <p:attrNameLst>
                                          <p:attrName>style.visibility</p:attrName>
                                        </p:attrNameLst>
                                      </p:cBhvr>
                                      <p:to>
                                        <p:strVal val="visible"/>
                                      </p:to>
                                    </p:set>
                                    <p:anim calcmode="discrete" valueType="clr">
                                      <p:cBhvr override="childStyle">
                                        <p:cTn id="35" dur="80"/>
                                        <p:tgtEl>
                                          <p:spTgt spid="205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58"/>
                                        </p:tgtEl>
                                        <p:attrNameLst>
                                          <p:attrName>fillcolor</p:attrName>
                                        </p:attrNameLst>
                                      </p:cBhvr>
                                      <p:tavLst>
                                        <p:tav tm="0">
                                          <p:val>
                                            <p:clrVal>
                                              <a:schemeClr val="accent2"/>
                                            </p:clrVal>
                                          </p:val>
                                        </p:tav>
                                        <p:tav tm="50000">
                                          <p:val>
                                            <p:clrVal>
                                              <a:schemeClr val="hlink"/>
                                            </p:clrVal>
                                          </p:val>
                                        </p:tav>
                                      </p:tavLst>
                                    </p:anim>
                                    <p:set>
                                      <p:cBhvr>
                                        <p:cTn id="37" dur="80"/>
                                        <p:tgtEl>
                                          <p:spTgt spid="20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6" grpId="0"/>
      <p:bldP spid="2057" grpId="0"/>
      <p:bldP spid="20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4. Vai trò máy tính trong mạng</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1" y="1132682"/>
            <a:ext cx="10551189" cy="954107"/>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a:spcBef>
                <a:spcPct val="50000"/>
              </a:spcBef>
              <a:defRPr/>
            </a:pPr>
            <a:r>
              <a:rPr lang="en-US" sz="2800" b="1">
                <a:solidFill>
                  <a:srgbClr val="003300"/>
                </a:solidFill>
              </a:rPr>
              <a:t>. </a:t>
            </a:r>
            <a:r>
              <a:rPr lang="en-US" altLang="en-US" sz="2800" b="1"/>
              <a:t>Mô hình mạng máy tính phổ biến là mô hình khách chủ (client-server)</a:t>
            </a:r>
            <a:r>
              <a:rPr lang="en-US" altLang="en-US" sz="2800" b="1">
                <a:solidFill>
                  <a:srgbClr val="003300"/>
                </a:solidFill>
              </a:rPr>
              <a:t>.</a:t>
            </a:r>
            <a:endParaRPr lang="en-US" altLang="en-US" sz="2800" b="1"/>
          </a:p>
        </p:txBody>
      </p:sp>
      <p:sp>
        <p:nvSpPr>
          <p:cNvPr id="9" name="Text Box 12">
            <a:extLst>
              <a:ext uri="{FF2B5EF4-FFF2-40B4-BE49-F238E27FC236}">
                <a16:creationId xmlns:a16="http://schemas.microsoft.com/office/drawing/2014/main" id="{BA6527BA-73D2-4821-937B-D1275C3BD81B}"/>
              </a:ext>
            </a:extLst>
          </p:cNvPr>
          <p:cNvSpPr txBox="1">
            <a:spLocks noChangeArrowheads="1"/>
          </p:cNvSpPr>
          <p:nvPr/>
        </p:nvSpPr>
        <p:spPr bwMode="auto">
          <a:xfrm>
            <a:off x="1301261" y="2274907"/>
            <a:ext cx="7848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a:t>- Máy chủ (server) là máy tính có vai trò quản lí và phân bổ các tài nguyên trên mạng với mục đích dùng chung. Trong một mạng có thể có nhiều máy chủ.</a:t>
            </a:r>
          </a:p>
        </p:txBody>
      </p:sp>
      <p:sp>
        <p:nvSpPr>
          <p:cNvPr id="10" name="Text Box 13">
            <a:extLst>
              <a:ext uri="{FF2B5EF4-FFF2-40B4-BE49-F238E27FC236}">
                <a16:creationId xmlns:a16="http://schemas.microsoft.com/office/drawing/2014/main" id="{BF5156A7-85F5-4ECF-9201-9823870FFC81}"/>
              </a:ext>
            </a:extLst>
          </p:cNvPr>
          <p:cNvSpPr txBox="1">
            <a:spLocks noChangeArrowheads="1"/>
          </p:cNvSpPr>
          <p:nvPr/>
        </p:nvSpPr>
        <p:spPr bwMode="auto">
          <a:xfrm>
            <a:off x="1301261" y="4337010"/>
            <a:ext cx="784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a:t>- Máy trạm (client, workstation) là máy tính sử dụng tài nguyên của mạng do máy chủ cung cấp.</a:t>
            </a:r>
          </a:p>
        </p:txBody>
      </p:sp>
    </p:spTree>
    <p:extLst>
      <p:ext uri="{BB962C8B-B14F-4D97-AF65-F5344CB8AC3E}">
        <p14:creationId xmlns:p14="http://schemas.microsoft.com/office/powerpoint/2010/main" val="32245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b="1">
                <a:solidFill>
                  <a:srgbClr val="0000FF"/>
                </a:solidFill>
              </a:rPr>
              <a:t>5</a:t>
            </a:r>
            <a:r>
              <a:rPr lang="en-US" altLang="en-US" sz="3200" b="1">
                <a:solidFill>
                  <a:srgbClr val="0000FF"/>
                </a:solidFill>
              </a:rPr>
              <a:t>. Lợi ích của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7" y="6075588"/>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1" y="1132682"/>
            <a:ext cx="10551189" cy="954107"/>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a:spcBef>
                <a:spcPct val="50000"/>
              </a:spcBef>
              <a:defRPr/>
            </a:pPr>
            <a:r>
              <a:rPr lang="en-US" sz="2800" b="1">
                <a:solidFill>
                  <a:srgbClr val="003300"/>
                </a:solidFill>
              </a:rPr>
              <a:t>. </a:t>
            </a:r>
            <a:r>
              <a:rPr lang="en-US" sz="2800" b="1"/>
              <a:t>Dùng chung dữ liệu – Chung các thiết bị phần cứng – Phần mềm – Trao đổi thông tin</a:t>
            </a:r>
            <a:r>
              <a:rPr lang="en-US" altLang="en-US" sz="2800" b="1">
                <a:solidFill>
                  <a:srgbClr val="003300"/>
                </a:solidFill>
              </a:rPr>
              <a:t>. . .</a:t>
            </a:r>
            <a:endParaRPr lang="en-US" altLang="en-US" sz="2800" b="1"/>
          </a:p>
        </p:txBody>
      </p:sp>
      <p:pic>
        <p:nvPicPr>
          <p:cNvPr id="46082" name="Picture 2" descr="Thị trường viễn thông Việt Nam: Cơ hội và thách thức đối với doanh nghiệp">
            <a:extLst>
              <a:ext uri="{FF2B5EF4-FFF2-40B4-BE49-F238E27FC236}">
                <a16:creationId xmlns:a16="http://schemas.microsoft.com/office/drawing/2014/main" id="{84BED8CD-CF5A-4ED1-B72F-20E494A94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72" y="2201025"/>
            <a:ext cx="691808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3">
            <a:extLst>
              <a:ext uri="{FF2B5EF4-FFF2-40B4-BE49-F238E27FC236}">
                <a16:creationId xmlns:a16="http://schemas.microsoft.com/office/drawing/2014/main" id="{F9BE5C5A-DF7B-4398-B8FE-1D880F71ACA7}"/>
              </a:ext>
            </a:extLst>
          </p:cNvPr>
          <p:cNvSpPr>
            <a:spLocks noChangeArrowheads="1" noChangeShapeType="1" noTextEdit="1"/>
          </p:cNvSpPr>
          <p:nvPr/>
        </p:nvSpPr>
        <p:spPr bwMode="gray">
          <a:xfrm>
            <a:off x="4976586" y="3074533"/>
            <a:ext cx="5589813" cy="741363"/>
          </a:xfrm>
          <a:prstGeom prst="rect">
            <a:avLst/>
          </a:prstGeom>
        </p:spPr>
        <p:txBody>
          <a:bodyPr wrap="none" fromWordArt="1">
            <a:prstTxWarp prst="textDeflate">
              <a:avLst>
                <a:gd name="adj" fmla="val 0"/>
              </a:avLst>
            </a:prstTxWarp>
          </a:bodyPr>
          <a:lstStyle/>
          <a:p>
            <a:pPr algn="ctr"/>
            <a:r>
              <a:rPr lang="pt-BR" sz="5400" b="1" kern="10">
                <a:ln w="19050">
                  <a:solidFill>
                    <a:schemeClr val="bg1"/>
                  </a:solidFill>
                  <a:round/>
                  <a:headEnd/>
                  <a:tailEnd/>
                </a:ln>
                <a:gradFill rotWithShape="1">
                  <a:gsLst>
                    <a:gs pos="0">
                      <a:schemeClr val="tx2"/>
                    </a:gs>
                    <a:gs pos="100000">
                      <a:schemeClr val="folHlink"/>
                    </a:gs>
                  </a:gsLst>
                  <a:lin ang="5400000" scaled="1"/>
                </a:gradFill>
                <a:latin typeface="Verdana" panose="020B0604030504040204" pitchFamily="34" charset="0"/>
                <a:ea typeface="Verdana" panose="020B0604030504040204" pitchFamily="34" charset="0"/>
              </a:rPr>
              <a:t>Chúc sức khỏe và mong các em học tốt !</a:t>
            </a:r>
            <a:endParaRPr lang="en-GB" sz="5400" b="1" kern="10">
              <a:ln w="19050">
                <a:solidFill>
                  <a:schemeClr val="bg1"/>
                </a:solidFill>
                <a:round/>
                <a:headEnd/>
                <a:tailEnd/>
              </a:ln>
              <a:gradFill rotWithShape="1">
                <a:gsLst>
                  <a:gs pos="0">
                    <a:schemeClr val="tx2"/>
                  </a:gs>
                  <a:gs pos="100000">
                    <a:schemeClr val="folHlink"/>
                  </a:gs>
                </a:gsLst>
                <a:lin ang="5400000" scaled="1"/>
              </a:gradFill>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A7FCBE59-285F-4A60-863D-7A3818D618A0}"/>
              </a:ext>
            </a:extLst>
          </p:cNvPr>
          <p:cNvSpPr/>
          <p:nvPr/>
        </p:nvSpPr>
        <p:spPr>
          <a:xfrm>
            <a:off x="7104064" y="404813"/>
            <a:ext cx="3182937"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a:extLst>
              <a:ext uri="{FF2B5EF4-FFF2-40B4-BE49-F238E27FC236}">
                <a16:creationId xmlns:a16="http://schemas.microsoft.com/office/drawing/2014/main" id="{BC3C2D01-05F3-4DEC-A45C-5510F0762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162" y="600664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9C3D49A-834E-49A5-A39C-E6FD1228F958}"/>
              </a:ext>
            </a:extLst>
          </p:cNvPr>
          <p:cNvSpPr txBox="1">
            <a:spLocks noChangeArrowheads="1"/>
          </p:cNvSpPr>
          <p:nvPr/>
        </p:nvSpPr>
        <p:spPr bwMode="black">
          <a:xfrm>
            <a:off x="3936206" y="71100"/>
            <a:ext cx="4319588" cy="1519238"/>
          </a:xfrm>
          <a:prstGeom prst="rect">
            <a:avLst/>
          </a:prstGeom>
          <a:noFill/>
          <a:ln>
            <a:noFill/>
          </a:ln>
          <a:effectLst/>
        </p:spPr>
        <p:txBody>
          <a:bodyPr anchor="ctr"/>
          <a:lstStyle>
            <a:lvl1pPr algn="ctr" rtl="0" eaLnBrk="0" fontAlgn="base" hangingPunct="0">
              <a:spcBef>
                <a:spcPct val="0"/>
              </a:spcBef>
              <a:spcAft>
                <a:spcPct val="0"/>
              </a:spcAft>
              <a:defRPr sz="3600" b="1" i="1" kern="1200">
                <a:solidFill>
                  <a:schemeClr val="tx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a:lstStyle>
          <a:p>
            <a:pPr eaLnBrk="1" hangingPunct="1">
              <a:defRPr/>
            </a:pPr>
            <a:r>
              <a:rPr lang="en-US" altLang="en-US" sz="2000">
                <a:solidFill>
                  <a:srgbClr val="BAAA12">
                    <a:lumMod val="75000"/>
                  </a:srgbClr>
                </a:solidFill>
                <a:latin typeface="Verdana"/>
              </a:rPr>
              <a:t>Trường THCS Nguyễn Văn Bé</a:t>
            </a:r>
          </a:p>
          <a:p>
            <a:pPr eaLnBrk="1" hangingPunct="1">
              <a:defRPr/>
            </a:pPr>
            <a:r>
              <a:rPr lang="en-US" altLang="en-US" sz="2000">
                <a:solidFill>
                  <a:srgbClr val="BAAA12">
                    <a:lumMod val="75000"/>
                  </a:srgbClr>
                </a:solidFill>
                <a:latin typeface="Verdana"/>
              </a:rPr>
              <a:t>Bộ môn: Tin học </a:t>
            </a:r>
          </a:p>
        </p:txBody>
      </p:sp>
      <p:sp>
        <p:nvSpPr>
          <p:cNvPr id="4" name="Rectangle 3">
            <a:extLst>
              <a:ext uri="{FF2B5EF4-FFF2-40B4-BE49-F238E27FC236}">
                <a16:creationId xmlns:a16="http://schemas.microsoft.com/office/drawing/2014/main" id="{415F2126-28FC-40B2-8AD5-C5E171043217}"/>
              </a:ext>
            </a:extLst>
          </p:cNvPr>
          <p:cNvSpPr/>
          <p:nvPr/>
        </p:nvSpPr>
        <p:spPr>
          <a:xfrm>
            <a:off x="493090" y="202406"/>
            <a:ext cx="2235200" cy="105251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p:cTn id="7" dur="500" fill="hold"/>
                                        <p:tgtEl>
                                          <p:spTgt spid="512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0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12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B9087-6E2F-4DED-8A49-FCA666ABFDE7}"/>
              </a:ext>
            </a:extLst>
          </p:cNvPr>
          <p:cNvSpPr>
            <a:spLocks noGrp="1"/>
          </p:cNvSpPr>
          <p:nvPr>
            <p:ph type="title"/>
          </p:nvPr>
        </p:nvSpPr>
        <p:spPr/>
        <p:txBody>
          <a:bodyPr/>
          <a:lstStyle/>
          <a:p>
            <a:r>
              <a:rPr lang="en-US" sz="2400">
                <a:solidFill>
                  <a:srgbClr val="FF0000"/>
                </a:solidFill>
              </a:rPr>
              <a:t>Bài 1: Từ máy tính đến mạng internet</a:t>
            </a:r>
            <a:endParaRPr lang="en-GB" sz="2400">
              <a:solidFill>
                <a:srgbClr val="FF0000"/>
              </a:solidFill>
            </a:endParaRPr>
          </a:p>
        </p:txBody>
      </p:sp>
      <p:sp>
        <p:nvSpPr>
          <p:cNvPr id="8194" name="Slide Number Placeholder 4">
            <a:extLst>
              <a:ext uri="{FF2B5EF4-FFF2-40B4-BE49-F238E27FC236}">
                <a16:creationId xmlns:a16="http://schemas.microsoft.com/office/drawing/2014/main" id="{41A17801-1176-4A30-9222-B65E987B822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4A71225A-AABE-4CF3-8640-29FC8C2936D7}" type="slidenum">
              <a:rPr lang="en-US" altLang="en-US" sz="1000">
                <a:solidFill>
                  <a:srgbClr val="1F5281"/>
                </a:solidFill>
                <a:latin typeface="Tahoma" panose="020B0604030504040204" pitchFamily="34" charset="0"/>
              </a:rPr>
              <a:pPr fontAlgn="base">
                <a:spcBef>
                  <a:spcPct val="0"/>
                </a:spcBef>
                <a:spcAft>
                  <a:spcPct val="0"/>
                </a:spcAft>
              </a:pPr>
              <a:t>3</a:t>
            </a:fld>
            <a:endParaRPr lang="en-US" altLang="en-US" sz="1000">
              <a:solidFill>
                <a:srgbClr val="1F5281"/>
              </a:solidFill>
              <a:latin typeface="Tahoma" panose="020B0604030504040204" pitchFamily="34" charset="0"/>
            </a:endParaRPr>
          </a:p>
        </p:txBody>
      </p:sp>
      <p:sp>
        <p:nvSpPr>
          <p:cNvPr id="2055" name="Rectangle 7">
            <a:extLst>
              <a:ext uri="{FF2B5EF4-FFF2-40B4-BE49-F238E27FC236}">
                <a16:creationId xmlns:a16="http://schemas.microsoft.com/office/drawing/2014/main" id="{E2B97481-AD75-4629-B366-D8F8687B0FE2}"/>
              </a:ext>
            </a:extLst>
          </p:cNvPr>
          <p:cNvSpPr>
            <a:spLocks noChangeArrowheads="1"/>
          </p:cNvSpPr>
          <p:nvPr/>
        </p:nvSpPr>
        <p:spPr bwMode="auto">
          <a:xfrm>
            <a:off x="1981200" y="1328369"/>
            <a:ext cx="6172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1. Vì sao cần mạng máy tính?</a:t>
            </a:r>
          </a:p>
        </p:txBody>
      </p:sp>
      <p:sp>
        <p:nvSpPr>
          <p:cNvPr id="9" name="AutoShape 22" descr="ANd9GcTBAAtwVfhdiNdFPy6bXH77O2KV69vb-M5hJESI7AXllOEWy6YqBw">
            <a:extLst>
              <a:ext uri="{FF2B5EF4-FFF2-40B4-BE49-F238E27FC236}">
                <a16:creationId xmlns:a16="http://schemas.microsoft.com/office/drawing/2014/main" id="{D43ACA47-EC2D-47A6-A7E5-2AE1A0D5B30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FF0000"/>
              </a:solidFill>
            </a:endParaRPr>
          </a:p>
        </p:txBody>
      </p:sp>
      <p:sp>
        <p:nvSpPr>
          <p:cNvPr id="10" name="AutoShape 24" descr="ANd9GcTBAAtwVfhdiNdFPy6bXH77O2KV69vb-M5hJESI7AXllOEWy6YqBw">
            <a:extLst>
              <a:ext uri="{FF2B5EF4-FFF2-40B4-BE49-F238E27FC236}">
                <a16:creationId xmlns:a16="http://schemas.microsoft.com/office/drawing/2014/main" id="{3EDA0881-49B9-4351-B331-63C0524686CF}"/>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FF0000"/>
              </a:solidFill>
            </a:endParaRPr>
          </a:p>
        </p:txBody>
      </p:sp>
      <p:pic>
        <p:nvPicPr>
          <p:cNvPr id="11" name="Picture 25" descr="images (1)">
            <a:extLst>
              <a:ext uri="{FF2B5EF4-FFF2-40B4-BE49-F238E27FC236}">
                <a16:creationId xmlns:a16="http://schemas.microsoft.com/office/drawing/2014/main" id="{9FA5B234-67D9-47DB-966D-EC185EE7B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29000"/>
            <a:ext cx="1905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7">
            <a:extLst>
              <a:ext uri="{FF2B5EF4-FFF2-40B4-BE49-F238E27FC236}">
                <a16:creationId xmlns:a16="http://schemas.microsoft.com/office/drawing/2014/main" id="{F88E65C1-12F6-4D94-B1B1-AA648E86BF61}"/>
              </a:ext>
            </a:extLst>
          </p:cNvPr>
          <p:cNvSpPr txBox="1">
            <a:spLocks noChangeArrowheads="1"/>
          </p:cNvSpPr>
          <p:nvPr/>
        </p:nvSpPr>
        <p:spPr bwMode="auto">
          <a:xfrm>
            <a:off x="4572000" y="2209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Văn bản</a:t>
            </a:r>
          </a:p>
        </p:txBody>
      </p:sp>
      <p:sp>
        <p:nvSpPr>
          <p:cNvPr id="13" name="Text Box 28">
            <a:extLst>
              <a:ext uri="{FF2B5EF4-FFF2-40B4-BE49-F238E27FC236}">
                <a16:creationId xmlns:a16="http://schemas.microsoft.com/office/drawing/2014/main" id="{39DF692F-41F7-4E67-80CE-8B678E4DA281}"/>
              </a:ext>
            </a:extLst>
          </p:cNvPr>
          <p:cNvSpPr txBox="1">
            <a:spLocks noChangeArrowheads="1"/>
          </p:cNvSpPr>
          <p:nvPr/>
        </p:nvSpPr>
        <p:spPr bwMode="auto">
          <a:xfrm>
            <a:off x="7239000" y="2819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Tính toán</a:t>
            </a:r>
          </a:p>
        </p:txBody>
      </p:sp>
      <p:sp>
        <p:nvSpPr>
          <p:cNvPr id="14" name="Text Box 30">
            <a:extLst>
              <a:ext uri="{FF2B5EF4-FFF2-40B4-BE49-F238E27FC236}">
                <a16:creationId xmlns:a16="http://schemas.microsoft.com/office/drawing/2014/main" id="{C4E6766F-0DD0-4534-9414-FD9AD8999170}"/>
              </a:ext>
            </a:extLst>
          </p:cNvPr>
          <p:cNvSpPr txBox="1">
            <a:spLocks noChangeArrowheads="1"/>
          </p:cNvSpPr>
          <p:nvPr/>
        </p:nvSpPr>
        <p:spPr bwMode="auto">
          <a:xfrm>
            <a:off x="6400800" y="5486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Lưu thông tin</a:t>
            </a:r>
          </a:p>
        </p:txBody>
      </p:sp>
      <p:sp>
        <p:nvSpPr>
          <p:cNvPr id="15" name="Text Box 31">
            <a:extLst>
              <a:ext uri="{FF2B5EF4-FFF2-40B4-BE49-F238E27FC236}">
                <a16:creationId xmlns:a16="http://schemas.microsoft.com/office/drawing/2014/main" id="{5CA058CC-9837-4F3B-B39E-D05AC3358C4E}"/>
              </a:ext>
            </a:extLst>
          </p:cNvPr>
          <p:cNvSpPr txBox="1">
            <a:spLocks noChangeArrowheads="1"/>
          </p:cNvSpPr>
          <p:nvPr/>
        </p:nvSpPr>
        <p:spPr bwMode="auto">
          <a:xfrm>
            <a:off x="3657600" y="5562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Phần mềm </a:t>
            </a:r>
          </a:p>
        </p:txBody>
      </p:sp>
      <p:sp>
        <p:nvSpPr>
          <p:cNvPr id="16" name="Text Box 32">
            <a:extLst>
              <a:ext uri="{FF2B5EF4-FFF2-40B4-BE49-F238E27FC236}">
                <a16:creationId xmlns:a16="http://schemas.microsoft.com/office/drawing/2014/main" id="{E3E3B458-E9F3-4C1E-8522-F3371B79290E}"/>
              </a:ext>
            </a:extLst>
          </p:cNvPr>
          <p:cNvSpPr txBox="1">
            <a:spLocks noChangeArrowheads="1"/>
          </p:cNvSpPr>
          <p:nvPr/>
        </p:nvSpPr>
        <p:spPr bwMode="auto">
          <a:xfrm>
            <a:off x="2667000" y="4419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Học tập </a:t>
            </a:r>
          </a:p>
        </p:txBody>
      </p:sp>
      <p:sp>
        <p:nvSpPr>
          <p:cNvPr id="17" name="Text Box 33">
            <a:extLst>
              <a:ext uri="{FF2B5EF4-FFF2-40B4-BE49-F238E27FC236}">
                <a16:creationId xmlns:a16="http://schemas.microsoft.com/office/drawing/2014/main" id="{EB9DBBC4-BA09-4552-918C-6DD33424F447}"/>
              </a:ext>
            </a:extLst>
          </p:cNvPr>
          <p:cNvSpPr txBox="1">
            <a:spLocks noChangeArrowheads="1"/>
          </p:cNvSpPr>
          <p:nvPr/>
        </p:nvSpPr>
        <p:spPr bwMode="auto">
          <a:xfrm>
            <a:off x="2590800" y="3200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Giải trí … </a:t>
            </a:r>
          </a:p>
        </p:txBody>
      </p:sp>
      <p:sp>
        <p:nvSpPr>
          <p:cNvPr id="18" name="Line 34">
            <a:extLst>
              <a:ext uri="{FF2B5EF4-FFF2-40B4-BE49-F238E27FC236}">
                <a16:creationId xmlns:a16="http://schemas.microsoft.com/office/drawing/2014/main" id="{C63E4F0C-344C-40F9-A88B-FAA2B0AA5831}"/>
              </a:ext>
            </a:extLst>
          </p:cNvPr>
          <p:cNvSpPr>
            <a:spLocks noChangeShapeType="1"/>
          </p:cNvSpPr>
          <p:nvPr/>
        </p:nvSpPr>
        <p:spPr bwMode="auto">
          <a:xfrm flipH="1" flipV="1">
            <a:off x="5410200" y="27432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19" name="Line 35">
            <a:extLst>
              <a:ext uri="{FF2B5EF4-FFF2-40B4-BE49-F238E27FC236}">
                <a16:creationId xmlns:a16="http://schemas.microsoft.com/office/drawing/2014/main" id="{07424940-26FC-4E89-A63E-E4E743284B93}"/>
              </a:ext>
            </a:extLst>
          </p:cNvPr>
          <p:cNvSpPr>
            <a:spLocks noChangeShapeType="1"/>
          </p:cNvSpPr>
          <p:nvPr/>
        </p:nvSpPr>
        <p:spPr bwMode="auto">
          <a:xfrm flipV="1">
            <a:off x="6705600" y="32004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0" name="Line 36">
            <a:extLst>
              <a:ext uri="{FF2B5EF4-FFF2-40B4-BE49-F238E27FC236}">
                <a16:creationId xmlns:a16="http://schemas.microsoft.com/office/drawing/2014/main" id="{0EF5EA1F-3818-4297-BE24-168166FB7932}"/>
              </a:ext>
            </a:extLst>
          </p:cNvPr>
          <p:cNvSpPr>
            <a:spLocks noChangeShapeType="1"/>
          </p:cNvSpPr>
          <p:nvPr/>
        </p:nvSpPr>
        <p:spPr bwMode="auto">
          <a:xfrm>
            <a:off x="6705600" y="4114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1" name="Line 37">
            <a:extLst>
              <a:ext uri="{FF2B5EF4-FFF2-40B4-BE49-F238E27FC236}">
                <a16:creationId xmlns:a16="http://schemas.microsoft.com/office/drawing/2014/main" id="{CED5B8D3-5CE1-4ED9-9DD2-01DCBF598C69}"/>
              </a:ext>
            </a:extLst>
          </p:cNvPr>
          <p:cNvSpPr>
            <a:spLocks noChangeShapeType="1"/>
          </p:cNvSpPr>
          <p:nvPr/>
        </p:nvSpPr>
        <p:spPr bwMode="auto">
          <a:xfrm>
            <a:off x="63246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2" name="Line 38">
            <a:extLst>
              <a:ext uri="{FF2B5EF4-FFF2-40B4-BE49-F238E27FC236}">
                <a16:creationId xmlns:a16="http://schemas.microsoft.com/office/drawing/2014/main" id="{CBB1D40C-6A50-433A-97FF-FFC9EDB2D395}"/>
              </a:ext>
            </a:extLst>
          </p:cNvPr>
          <p:cNvSpPr>
            <a:spLocks noChangeShapeType="1"/>
          </p:cNvSpPr>
          <p:nvPr/>
        </p:nvSpPr>
        <p:spPr bwMode="auto">
          <a:xfrm flipH="1">
            <a:off x="4953000" y="4800600"/>
            <a:ext cx="609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3" name="Line 39">
            <a:extLst>
              <a:ext uri="{FF2B5EF4-FFF2-40B4-BE49-F238E27FC236}">
                <a16:creationId xmlns:a16="http://schemas.microsoft.com/office/drawing/2014/main" id="{5B21A549-1425-4FED-943C-B853634328DC}"/>
              </a:ext>
            </a:extLst>
          </p:cNvPr>
          <p:cNvSpPr>
            <a:spLocks noChangeShapeType="1"/>
          </p:cNvSpPr>
          <p:nvPr/>
        </p:nvSpPr>
        <p:spPr bwMode="auto">
          <a:xfrm flipH="1">
            <a:off x="3886200" y="42672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4" name="Line 40">
            <a:extLst>
              <a:ext uri="{FF2B5EF4-FFF2-40B4-BE49-F238E27FC236}">
                <a16:creationId xmlns:a16="http://schemas.microsoft.com/office/drawing/2014/main" id="{771A71C0-27AE-4DCB-96F2-ECE419A6095A}"/>
              </a:ext>
            </a:extLst>
          </p:cNvPr>
          <p:cNvSpPr>
            <a:spLocks noChangeShapeType="1"/>
          </p:cNvSpPr>
          <p:nvPr/>
        </p:nvSpPr>
        <p:spPr bwMode="auto">
          <a:xfrm flipH="1" flipV="1">
            <a:off x="3962400" y="35814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pic>
        <p:nvPicPr>
          <p:cNvPr id="25" name="Picture 2">
            <a:extLst>
              <a:ext uri="{FF2B5EF4-FFF2-40B4-BE49-F238E27FC236}">
                <a16:creationId xmlns:a16="http://schemas.microsoft.com/office/drawing/2014/main" id="{191B62CB-A285-428E-98D6-ED9A1A73C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196" y="6111985"/>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77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5"/>
                                        </p:tgtEl>
                                        <p:attrNameLst>
                                          <p:attrName>style.visibility</p:attrName>
                                        </p:attrNameLst>
                                      </p:cBhvr>
                                      <p:to>
                                        <p:strVal val="visible"/>
                                      </p:to>
                                    </p:set>
                                    <p:anim calcmode="discrete" valueType="clr">
                                      <p:cBhvr override="childStyle">
                                        <p:cTn id="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5"/>
                                        </p:tgtEl>
                                        <p:attrNameLst>
                                          <p:attrName>fillcolor</p:attrName>
                                        </p:attrNameLst>
                                      </p:cBhvr>
                                      <p:tavLst>
                                        <p:tav tm="0">
                                          <p:val>
                                            <p:clrVal>
                                              <a:schemeClr val="accent2"/>
                                            </p:clrVal>
                                          </p:val>
                                        </p:tav>
                                        <p:tav tm="50000">
                                          <p:val>
                                            <p:clrVal>
                                              <a:schemeClr val="hlink"/>
                                            </p:clrVal>
                                          </p:val>
                                        </p:tav>
                                      </p:tavLst>
                                    </p:anim>
                                    <p:set>
                                      <p:cBhvr>
                                        <p:cTn id="9" dur="80"/>
                                        <p:tgtEl>
                                          <p:spTgt spid="20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par>
                                <p:cTn id="20" presetID="24"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to="" calcmode="lin" valueType="num">
                                      <p:cBhvr>
                                        <p:cTn id="28" dur="1" fill="hold"/>
                                        <p:tgtEl>
                                          <p:spTgt spid="1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to="" calcmode="lin" valueType="num">
                                      <p:cBhvr>
                                        <p:cTn id="36" dur="1" fill="hold"/>
                                        <p:tgtEl>
                                          <p:spTgt spid="19"/>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to="" calcmode="lin" valueType="num">
                                      <p:cBhvr>
                                        <p:cTn id="39" dur="1" fill="hold"/>
                                        <p:tgtEl>
                                          <p:spTgt spid="2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to="" calcmode="lin" valueType="num">
                                      <p:cBhvr>
                                        <p:cTn id="44" dur="1" fill="hold"/>
                                        <p:tgtEl>
                                          <p:spTgt spid="14"/>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to="" calcmode="lin" valueType="num">
                                      <p:cBhvr>
                                        <p:cTn id="47" dur="1" fill="hold"/>
                                        <p:tgtEl>
                                          <p:spTgt spid="2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to="" calcmode="lin" valueType="num">
                                      <p:cBhvr>
                                        <p:cTn id="52" dur="1" fill="hold"/>
                                        <p:tgtEl>
                                          <p:spTgt spid="15"/>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cBhvr>
                                        <p:cTn id="55" dur="1" fill="hold"/>
                                        <p:tgtEl>
                                          <p:spTgt spid="22"/>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to="" calcmode="lin" valueType="num">
                                      <p:cBhvr>
                                        <p:cTn id="60" dur="1" fill="hold"/>
                                        <p:tgtEl>
                                          <p:spTgt spid="16"/>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to="" calcmode="lin" valueType="num">
                                      <p:cBhvr>
                                        <p:cTn id="63" dur="1" fill="hold"/>
                                        <p:tgtEl>
                                          <p:spTgt spid="23"/>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to="" calcmode="lin" valueType="num">
                                      <p:cBhvr>
                                        <p:cTn id="68" dur="1" fill="hold"/>
                                        <p:tgtEl>
                                          <p:spTgt spid="17"/>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to="" calcmode="lin" valueType="num">
                                      <p:cBhvr>
                                        <p:cTn id="71"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9" grpId="0"/>
      <p:bldP spid="10"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B9087-6E2F-4DED-8A49-FCA666ABFDE7}"/>
              </a:ext>
            </a:extLst>
          </p:cNvPr>
          <p:cNvSpPr>
            <a:spLocks noGrp="1"/>
          </p:cNvSpPr>
          <p:nvPr>
            <p:ph type="title"/>
          </p:nvPr>
        </p:nvSpPr>
        <p:spPr/>
        <p:txBody>
          <a:bodyPr/>
          <a:lstStyle/>
          <a:p>
            <a:r>
              <a:rPr lang="en-US" sz="2400">
                <a:solidFill>
                  <a:srgbClr val="FF0000"/>
                </a:solidFill>
              </a:rPr>
              <a:t>Bài 1: Từ máy tính đến mạng internet</a:t>
            </a:r>
            <a:endParaRPr lang="en-GB" sz="2400">
              <a:solidFill>
                <a:srgbClr val="FF0000"/>
              </a:solidFill>
            </a:endParaRPr>
          </a:p>
        </p:txBody>
      </p:sp>
      <p:sp>
        <p:nvSpPr>
          <p:cNvPr id="8194" name="Slide Number Placeholder 4">
            <a:extLst>
              <a:ext uri="{FF2B5EF4-FFF2-40B4-BE49-F238E27FC236}">
                <a16:creationId xmlns:a16="http://schemas.microsoft.com/office/drawing/2014/main" id="{41A17801-1176-4A30-9222-B65E987B822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4A71225A-AABE-4CF3-8640-29FC8C2936D7}" type="slidenum">
              <a:rPr lang="en-US" altLang="en-US" sz="1000">
                <a:solidFill>
                  <a:srgbClr val="1F5281"/>
                </a:solidFill>
                <a:latin typeface="Tahoma" panose="020B0604030504040204" pitchFamily="34" charset="0"/>
              </a:rPr>
              <a:pPr fontAlgn="base">
                <a:spcBef>
                  <a:spcPct val="0"/>
                </a:spcBef>
                <a:spcAft>
                  <a:spcPct val="0"/>
                </a:spcAft>
              </a:pPr>
              <a:t>4</a:t>
            </a:fld>
            <a:endParaRPr lang="en-US" altLang="en-US" sz="1000">
              <a:solidFill>
                <a:srgbClr val="1F5281"/>
              </a:solidFill>
              <a:latin typeface="Tahoma" panose="020B0604030504040204" pitchFamily="34" charset="0"/>
            </a:endParaRPr>
          </a:p>
        </p:txBody>
      </p:sp>
      <p:sp>
        <p:nvSpPr>
          <p:cNvPr id="2055" name="Rectangle 7">
            <a:extLst>
              <a:ext uri="{FF2B5EF4-FFF2-40B4-BE49-F238E27FC236}">
                <a16:creationId xmlns:a16="http://schemas.microsoft.com/office/drawing/2014/main" id="{E2B97481-AD75-4629-B366-D8F8687B0FE2}"/>
              </a:ext>
            </a:extLst>
          </p:cNvPr>
          <p:cNvSpPr>
            <a:spLocks noChangeArrowheads="1"/>
          </p:cNvSpPr>
          <p:nvPr/>
        </p:nvSpPr>
        <p:spPr bwMode="auto">
          <a:xfrm>
            <a:off x="1981200" y="1328369"/>
            <a:ext cx="6172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1. Vì sao cần mạng máy tính?</a:t>
            </a:r>
          </a:p>
        </p:txBody>
      </p:sp>
      <p:pic>
        <p:nvPicPr>
          <p:cNvPr id="25" name="Picture 21" descr="images (1)">
            <a:extLst>
              <a:ext uri="{FF2B5EF4-FFF2-40B4-BE49-F238E27FC236}">
                <a16:creationId xmlns:a16="http://schemas.microsoft.com/office/drawing/2014/main" id="{31D5FAD6-2066-4FFB-94ED-C05470CA2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1905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download">
            <a:extLst>
              <a:ext uri="{FF2B5EF4-FFF2-40B4-BE49-F238E27FC236}">
                <a16:creationId xmlns:a16="http://schemas.microsoft.com/office/drawing/2014/main" id="{C9FE3522-F13D-4F81-BABC-D06B64B85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743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23">
            <a:extLst>
              <a:ext uri="{FF2B5EF4-FFF2-40B4-BE49-F238E27FC236}">
                <a16:creationId xmlns:a16="http://schemas.microsoft.com/office/drawing/2014/main" id="{30CE3208-779F-4E64-A2E4-7E266C456893}"/>
              </a:ext>
            </a:extLst>
          </p:cNvPr>
          <p:cNvSpPr>
            <a:spLocks noChangeShapeType="1"/>
          </p:cNvSpPr>
          <p:nvPr/>
        </p:nvSpPr>
        <p:spPr bwMode="auto">
          <a:xfrm flipV="1">
            <a:off x="4522381" y="2721935"/>
            <a:ext cx="2842438" cy="4253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sp>
        <p:nvSpPr>
          <p:cNvPr id="28" name="Text Box 24">
            <a:extLst>
              <a:ext uri="{FF2B5EF4-FFF2-40B4-BE49-F238E27FC236}">
                <a16:creationId xmlns:a16="http://schemas.microsoft.com/office/drawing/2014/main" id="{3C19C345-9D13-4D9F-B55B-19547928E922}"/>
              </a:ext>
            </a:extLst>
          </p:cNvPr>
          <p:cNvSpPr txBox="1">
            <a:spLocks noChangeArrowheads="1"/>
          </p:cNvSpPr>
          <p:nvPr/>
        </p:nvSpPr>
        <p:spPr bwMode="auto">
          <a:xfrm>
            <a:off x="4648200" y="22860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Trao đổi thông tin</a:t>
            </a:r>
          </a:p>
        </p:txBody>
      </p:sp>
      <p:sp>
        <p:nvSpPr>
          <p:cNvPr id="29" name="Text Box 25">
            <a:extLst>
              <a:ext uri="{FF2B5EF4-FFF2-40B4-BE49-F238E27FC236}">
                <a16:creationId xmlns:a16="http://schemas.microsoft.com/office/drawing/2014/main" id="{C389D684-56B8-4BE3-AB32-122AF8CBE4C4}"/>
              </a:ext>
            </a:extLst>
          </p:cNvPr>
          <p:cNvSpPr txBox="1">
            <a:spLocks noChangeArrowheads="1"/>
          </p:cNvSpPr>
          <p:nvPr/>
        </p:nvSpPr>
        <p:spPr bwMode="auto">
          <a:xfrm>
            <a:off x="4572000" y="3124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USB, đĩa CD-ROM,…</a:t>
            </a:r>
          </a:p>
        </p:txBody>
      </p:sp>
      <p:sp>
        <p:nvSpPr>
          <p:cNvPr id="30" name="AutoShape 26">
            <a:extLst>
              <a:ext uri="{FF2B5EF4-FFF2-40B4-BE49-F238E27FC236}">
                <a16:creationId xmlns:a16="http://schemas.microsoft.com/office/drawing/2014/main" id="{C11D6AF6-8A44-4803-A306-A18CEB74DA8C}"/>
              </a:ext>
            </a:extLst>
          </p:cNvPr>
          <p:cNvSpPr>
            <a:spLocks noChangeArrowheads="1"/>
          </p:cNvSpPr>
          <p:nvPr/>
        </p:nvSpPr>
        <p:spPr bwMode="auto">
          <a:xfrm>
            <a:off x="1828800" y="5791200"/>
            <a:ext cx="914400" cy="228600"/>
          </a:xfrm>
          <a:prstGeom prst="rightArrow">
            <a:avLst>
              <a:gd name="adj1" fmla="val 50000"/>
              <a:gd name="adj2" fmla="val 10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FF0000"/>
              </a:solidFill>
            </a:endParaRPr>
          </a:p>
        </p:txBody>
      </p:sp>
      <p:sp>
        <p:nvSpPr>
          <p:cNvPr id="31" name="Text Box 27">
            <a:extLst>
              <a:ext uri="{FF2B5EF4-FFF2-40B4-BE49-F238E27FC236}">
                <a16:creationId xmlns:a16="http://schemas.microsoft.com/office/drawing/2014/main" id="{B26F501C-4977-4017-84EF-4CC99B34F27B}"/>
              </a:ext>
            </a:extLst>
          </p:cNvPr>
          <p:cNvSpPr txBox="1">
            <a:spLocks noChangeArrowheads="1"/>
          </p:cNvSpPr>
          <p:nvPr/>
        </p:nvSpPr>
        <p:spPr bwMode="auto">
          <a:xfrm>
            <a:off x="2438400" y="4267201"/>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BAAA12">
                    <a:lumMod val="60000"/>
                    <a:lumOff val="40000"/>
                  </a:srgbClr>
                </a:solidFill>
              </a:rPr>
              <a:t>Khó khăn khi hai máy tính xa nhau, hoặc thông tin trao đổi có dung lượng lớn</a:t>
            </a:r>
          </a:p>
        </p:txBody>
      </p:sp>
      <p:sp>
        <p:nvSpPr>
          <p:cNvPr id="32" name="Text Box 28">
            <a:extLst>
              <a:ext uri="{FF2B5EF4-FFF2-40B4-BE49-F238E27FC236}">
                <a16:creationId xmlns:a16="http://schemas.microsoft.com/office/drawing/2014/main" id="{A3DC9A13-130D-435A-BFB5-635B4D3E0777}"/>
              </a:ext>
            </a:extLst>
          </p:cNvPr>
          <p:cNvSpPr txBox="1">
            <a:spLocks noChangeArrowheads="1"/>
          </p:cNvSpPr>
          <p:nvPr/>
        </p:nvSpPr>
        <p:spPr bwMode="auto">
          <a:xfrm>
            <a:off x="2971800" y="5638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Mạng máy tính</a:t>
            </a:r>
          </a:p>
        </p:txBody>
      </p:sp>
      <p:sp>
        <p:nvSpPr>
          <p:cNvPr id="35" name="Line 23">
            <a:extLst>
              <a:ext uri="{FF2B5EF4-FFF2-40B4-BE49-F238E27FC236}">
                <a16:creationId xmlns:a16="http://schemas.microsoft.com/office/drawing/2014/main" id="{C33504B8-0951-4BA4-8957-FB06282F9AFD}"/>
              </a:ext>
            </a:extLst>
          </p:cNvPr>
          <p:cNvSpPr>
            <a:spLocks noChangeShapeType="1"/>
          </p:cNvSpPr>
          <p:nvPr/>
        </p:nvSpPr>
        <p:spPr bwMode="auto">
          <a:xfrm flipV="1">
            <a:off x="4572000" y="3581400"/>
            <a:ext cx="2842438" cy="4253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FF0000"/>
              </a:solidFill>
              <a:latin typeface="Times New Roman" panose="02020603050405020304" pitchFamily="18" charset="0"/>
            </a:endParaRPr>
          </a:p>
        </p:txBody>
      </p:sp>
      <p:pic>
        <p:nvPicPr>
          <p:cNvPr id="36" name="Picture 2">
            <a:extLst>
              <a:ext uri="{FF2B5EF4-FFF2-40B4-BE49-F238E27FC236}">
                <a16:creationId xmlns:a16="http://schemas.microsoft.com/office/drawing/2014/main" id="{DC1FE815-0E5F-4D16-AE02-2B847BF29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788" y="6096000"/>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58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5"/>
                                        </p:tgtEl>
                                        <p:attrNameLst>
                                          <p:attrName>style.visibility</p:attrName>
                                        </p:attrNameLst>
                                      </p:cBhvr>
                                      <p:to>
                                        <p:strVal val="visible"/>
                                      </p:to>
                                    </p:set>
                                    <p:anim calcmode="discrete" valueType="clr">
                                      <p:cBhvr override="childStyle">
                                        <p:cTn id="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5"/>
                                        </p:tgtEl>
                                        <p:attrNameLst>
                                          <p:attrName>fillcolor</p:attrName>
                                        </p:attrNameLst>
                                      </p:cBhvr>
                                      <p:tavLst>
                                        <p:tav tm="0">
                                          <p:val>
                                            <p:clrVal>
                                              <a:schemeClr val="accent2"/>
                                            </p:clrVal>
                                          </p:val>
                                        </p:tav>
                                        <p:tav tm="50000">
                                          <p:val>
                                            <p:clrVal>
                                              <a:schemeClr val="hlink"/>
                                            </p:clrVal>
                                          </p:val>
                                        </p:tav>
                                      </p:tavLst>
                                    </p:anim>
                                    <p:set>
                                      <p:cBhvr>
                                        <p:cTn id="9" dur="80"/>
                                        <p:tgtEl>
                                          <p:spTgt spid="20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to="" calcmode="lin" valueType="num">
                                      <p:cBhvr>
                                        <p:cTn id="14" dur="1" fill="hold"/>
                                        <p:tgtEl>
                                          <p:spTgt spid="25"/>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1" fill="hold"/>
                                        <p:tgtEl>
                                          <p:spTgt spid="2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to="" calcmode="lin" valueType="num">
                                      <p:cBhvr>
                                        <p:cTn id="24" dur="1" fill="hold"/>
                                        <p:tgtEl>
                                          <p:spTgt spid="2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to="" calcmode="lin" valueType="num">
                                      <p:cBhvr>
                                        <p:cTn id="27" dur="1" fill="hold"/>
                                        <p:tgtEl>
                                          <p:spTgt spid="2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to="" calcmode="lin" valueType="num">
                                      <p:cBhvr>
                                        <p:cTn id="32" dur="1" fill="hold"/>
                                        <p:tgtEl>
                                          <p:spTgt spid="2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to="" calcmode="lin" valueType="num">
                                      <p:cBhvr>
                                        <p:cTn id="37" dur="1" fill="hold"/>
                                        <p:tgtEl>
                                          <p:spTgt spid="3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to="" calcmode="lin" valueType="num">
                                      <p:cBhvr>
                                        <p:cTn id="42" dur="1" fill="hold"/>
                                        <p:tgtEl>
                                          <p:spTgt spid="30"/>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to="" calcmode="lin" valueType="num">
                                      <p:cBhvr>
                                        <p:cTn id="45" dur="1" fill="hold"/>
                                        <p:tgtEl>
                                          <p:spTgt spid="32"/>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to="" calcmode="lin" valueType="num">
                                      <p:cBhvr>
                                        <p:cTn id="50"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8" grpId="0"/>
      <p:bldP spid="29" grpId="0"/>
      <p:bldP spid="30" grpId="0" animBg="1"/>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51C3CF96-21BF-47C4-9E19-E4C940F3030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55791850-86ED-48D8-B071-CF7057F6A7A7}" type="slidenum">
              <a:rPr lang="en-US" altLang="en-US" sz="1000">
                <a:solidFill>
                  <a:srgbClr val="1F5281"/>
                </a:solidFill>
                <a:latin typeface="Tahoma" panose="020B0604030504040204" pitchFamily="34" charset="0"/>
              </a:rPr>
              <a:pPr fontAlgn="base">
                <a:spcBef>
                  <a:spcPct val="0"/>
                </a:spcBef>
                <a:spcAft>
                  <a:spcPct val="0"/>
                </a:spcAft>
              </a:pPr>
              <a:t>5</a:t>
            </a:fld>
            <a:endParaRPr lang="en-US" altLang="en-US" sz="1000">
              <a:solidFill>
                <a:srgbClr val="1F5281"/>
              </a:solidFill>
              <a:latin typeface="Tahoma" panose="020B0604030504040204" pitchFamily="34" charset="0"/>
            </a:endParaRPr>
          </a:p>
        </p:txBody>
      </p:sp>
      <p:sp>
        <p:nvSpPr>
          <p:cNvPr id="2" name="Date Placeholder 1">
            <a:extLst>
              <a:ext uri="{FF2B5EF4-FFF2-40B4-BE49-F238E27FC236}">
                <a16:creationId xmlns:a16="http://schemas.microsoft.com/office/drawing/2014/main" id="{BCE9C36D-55AB-4755-8463-CCE11F1C9FC8}"/>
              </a:ext>
            </a:extLst>
          </p:cNvPr>
          <p:cNvSpPr>
            <a:spLocks noGrp="1"/>
          </p:cNvSpPr>
          <p:nvPr>
            <p:ph type="dt" sz="half" idx="12"/>
          </p:nvPr>
        </p:nvSpPr>
        <p:spPr/>
        <p:txBody>
          <a:bodyPr/>
          <a:lstStyle/>
          <a:p>
            <a:pPr fontAlgn="base">
              <a:spcBef>
                <a:spcPct val="0"/>
              </a:spcBef>
              <a:spcAft>
                <a:spcPct val="0"/>
              </a:spcAft>
              <a:defRPr/>
            </a:pPr>
            <a:fld id="{935ECA55-12E8-4C9C-9A74-361589B8E365}" type="datetime1">
              <a:rPr lang="en-US">
                <a:solidFill>
                  <a:srgbClr val="1F5281"/>
                </a:solidFill>
                <a:latin typeface="Verdana"/>
              </a:rPr>
              <a:pPr fontAlgn="base">
                <a:spcBef>
                  <a:spcPct val="0"/>
                </a:spcBef>
                <a:spcAft>
                  <a:spcPct val="0"/>
                </a:spcAft>
                <a:defRPr/>
              </a:pPr>
              <a:t>9/4/2021</a:t>
            </a:fld>
            <a:endParaRPr lang="en-US">
              <a:solidFill>
                <a:srgbClr val="1F5281"/>
              </a:solidFill>
              <a:latin typeface="Verdana"/>
            </a:endParaRPr>
          </a:p>
        </p:txBody>
      </p:sp>
      <p:sp>
        <p:nvSpPr>
          <p:cNvPr id="9242" name="AutoShape 26">
            <a:extLst>
              <a:ext uri="{FF2B5EF4-FFF2-40B4-BE49-F238E27FC236}">
                <a16:creationId xmlns:a16="http://schemas.microsoft.com/office/drawing/2014/main" id="{8291AB70-AC1F-4140-BC63-29384F487087}"/>
              </a:ext>
            </a:extLst>
          </p:cNvPr>
          <p:cNvSpPr>
            <a:spLocks noChangeArrowheads="1"/>
          </p:cNvSpPr>
          <p:nvPr/>
        </p:nvSpPr>
        <p:spPr bwMode="auto">
          <a:xfrm>
            <a:off x="1828800" y="5791200"/>
            <a:ext cx="914400" cy="2286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1F5281"/>
              </a:solidFill>
            </a:endParaRPr>
          </a:p>
        </p:txBody>
      </p:sp>
      <p:pic>
        <p:nvPicPr>
          <p:cNvPr id="14" name="Picture 2">
            <a:extLst>
              <a:ext uri="{FF2B5EF4-FFF2-40B4-BE49-F238E27FC236}">
                <a16:creationId xmlns:a16="http://schemas.microsoft.com/office/drawing/2014/main" id="{51329E10-5F5B-436C-9D9C-6F0BD84F1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188" y="6019800"/>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8">
            <a:extLst>
              <a:ext uri="{FF2B5EF4-FFF2-40B4-BE49-F238E27FC236}">
                <a16:creationId xmlns:a16="http://schemas.microsoft.com/office/drawing/2014/main" id="{A52A24F6-0979-4504-9714-CBECC67FDF99}"/>
              </a:ext>
            </a:extLst>
          </p:cNvPr>
          <p:cNvSpPr txBox="1">
            <a:spLocks noChangeArrowheads="1"/>
          </p:cNvSpPr>
          <p:nvPr/>
        </p:nvSpPr>
        <p:spPr bwMode="auto">
          <a:xfrm>
            <a:off x="2971800" y="569912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Mạng máy tính</a:t>
            </a:r>
          </a:p>
        </p:txBody>
      </p:sp>
      <p:sp>
        <p:nvSpPr>
          <p:cNvPr id="16" name="AutoShape 26">
            <a:extLst>
              <a:ext uri="{FF2B5EF4-FFF2-40B4-BE49-F238E27FC236}">
                <a16:creationId xmlns:a16="http://schemas.microsoft.com/office/drawing/2014/main" id="{E481BC13-03DE-45F7-9544-C906F41F15F2}"/>
              </a:ext>
            </a:extLst>
          </p:cNvPr>
          <p:cNvSpPr>
            <a:spLocks noChangeArrowheads="1"/>
          </p:cNvSpPr>
          <p:nvPr/>
        </p:nvSpPr>
        <p:spPr bwMode="auto">
          <a:xfrm>
            <a:off x="1781249" y="5791200"/>
            <a:ext cx="914400" cy="228600"/>
          </a:xfrm>
          <a:prstGeom prst="rightArrow">
            <a:avLst>
              <a:gd name="adj1" fmla="val 50000"/>
              <a:gd name="adj2" fmla="val 10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FF0000"/>
              </a:solidFill>
            </a:endParaRPr>
          </a:p>
        </p:txBody>
      </p:sp>
      <p:pic>
        <p:nvPicPr>
          <p:cNvPr id="28" name="Picture 3" descr="images (1)">
            <a:extLst>
              <a:ext uri="{FF2B5EF4-FFF2-40B4-BE49-F238E27FC236}">
                <a16:creationId xmlns:a16="http://schemas.microsoft.com/office/drawing/2014/main" id="{5C04CF79-0041-4267-9EA6-4808AFD58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946" y="1801221"/>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download">
            <a:extLst>
              <a:ext uri="{FF2B5EF4-FFF2-40B4-BE49-F238E27FC236}">
                <a16:creationId xmlns:a16="http://schemas.microsoft.com/office/drawing/2014/main" id="{17279123-C9E8-4DF8-9D01-E42186F48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602" y="1825034"/>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9">
            <a:extLst>
              <a:ext uri="{FF2B5EF4-FFF2-40B4-BE49-F238E27FC236}">
                <a16:creationId xmlns:a16="http://schemas.microsoft.com/office/drawing/2014/main" id="{63309C20-E094-4A66-A155-C8A8BA9197D8}"/>
              </a:ext>
            </a:extLst>
          </p:cNvPr>
          <p:cNvSpPr txBox="1">
            <a:spLocks noChangeArrowheads="1"/>
          </p:cNvSpPr>
          <p:nvPr/>
        </p:nvSpPr>
        <p:spPr bwMode="auto">
          <a:xfrm>
            <a:off x="2927202" y="533023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BAAA12">
                    <a:lumMod val="60000"/>
                    <a:lumOff val="40000"/>
                  </a:srgbClr>
                </a:solidFill>
              </a:rPr>
              <a:t>Khó khăn khi sử dụng máy in, tài nguyên khác</a:t>
            </a:r>
          </a:p>
        </p:txBody>
      </p:sp>
      <p:pic>
        <p:nvPicPr>
          <p:cNvPr id="31" name="Picture 11" descr="images (1)">
            <a:extLst>
              <a:ext uri="{FF2B5EF4-FFF2-40B4-BE49-F238E27FC236}">
                <a16:creationId xmlns:a16="http://schemas.microsoft.com/office/drawing/2014/main" id="{793C28D4-FCAC-431F-AC9C-78A4F0E26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127" y="4039191"/>
            <a:ext cx="1584829"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download">
            <a:extLst>
              <a:ext uri="{FF2B5EF4-FFF2-40B4-BE49-F238E27FC236}">
                <a16:creationId xmlns:a16="http://schemas.microsoft.com/office/drawing/2014/main" id="{8B8AAB7E-62A4-4BC7-9213-B8BD063E1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895" y="3958634"/>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download (1)">
            <a:extLst>
              <a:ext uri="{FF2B5EF4-FFF2-40B4-BE49-F238E27FC236}">
                <a16:creationId xmlns:a16="http://schemas.microsoft.com/office/drawing/2014/main" id="{FCA23EAC-19F5-42BA-898A-EBF5D47AC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003" y="2968034"/>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14">
            <a:extLst>
              <a:ext uri="{FF2B5EF4-FFF2-40B4-BE49-F238E27FC236}">
                <a16:creationId xmlns:a16="http://schemas.microsoft.com/office/drawing/2014/main" id="{25BC6359-D983-447C-800E-72F0562FEC1C}"/>
              </a:ext>
            </a:extLst>
          </p:cNvPr>
          <p:cNvSpPr>
            <a:spLocks noChangeShapeType="1"/>
          </p:cNvSpPr>
          <p:nvPr/>
        </p:nvSpPr>
        <p:spPr bwMode="auto">
          <a:xfrm flipV="1">
            <a:off x="4756002" y="3653834"/>
            <a:ext cx="76200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1F5281"/>
              </a:solidFill>
              <a:latin typeface="Times New Roman" panose="02020603050405020304" pitchFamily="18" charset="0"/>
            </a:endParaRPr>
          </a:p>
        </p:txBody>
      </p:sp>
      <p:sp>
        <p:nvSpPr>
          <p:cNvPr id="35" name="Line 15">
            <a:extLst>
              <a:ext uri="{FF2B5EF4-FFF2-40B4-BE49-F238E27FC236}">
                <a16:creationId xmlns:a16="http://schemas.microsoft.com/office/drawing/2014/main" id="{4D0CA7D5-07DB-4029-8061-CC62A0120309}"/>
              </a:ext>
            </a:extLst>
          </p:cNvPr>
          <p:cNvSpPr>
            <a:spLocks noChangeShapeType="1"/>
          </p:cNvSpPr>
          <p:nvPr/>
        </p:nvSpPr>
        <p:spPr bwMode="auto">
          <a:xfrm>
            <a:off x="4756002" y="2663234"/>
            <a:ext cx="685800" cy="533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1F5281"/>
              </a:solidFill>
              <a:latin typeface="Times New Roman" panose="02020603050405020304" pitchFamily="18" charset="0"/>
            </a:endParaRPr>
          </a:p>
        </p:txBody>
      </p:sp>
      <p:sp>
        <p:nvSpPr>
          <p:cNvPr id="36" name="Line 16">
            <a:extLst>
              <a:ext uri="{FF2B5EF4-FFF2-40B4-BE49-F238E27FC236}">
                <a16:creationId xmlns:a16="http://schemas.microsoft.com/office/drawing/2014/main" id="{3061F796-958A-4624-91AE-51BA626DBBD8}"/>
              </a:ext>
            </a:extLst>
          </p:cNvPr>
          <p:cNvSpPr>
            <a:spLocks noChangeShapeType="1"/>
          </p:cNvSpPr>
          <p:nvPr/>
        </p:nvSpPr>
        <p:spPr bwMode="auto">
          <a:xfrm flipH="1">
            <a:off x="6508602" y="2510834"/>
            <a:ext cx="7620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1F5281"/>
              </a:solidFill>
              <a:latin typeface="Times New Roman" panose="02020603050405020304" pitchFamily="18" charset="0"/>
            </a:endParaRPr>
          </a:p>
        </p:txBody>
      </p:sp>
      <p:sp>
        <p:nvSpPr>
          <p:cNvPr id="37" name="Line 17">
            <a:extLst>
              <a:ext uri="{FF2B5EF4-FFF2-40B4-BE49-F238E27FC236}">
                <a16:creationId xmlns:a16="http://schemas.microsoft.com/office/drawing/2014/main" id="{44E4E4E2-77E4-47F5-B457-D21525B3860B}"/>
              </a:ext>
            </a:extLst>
          </p:cNvPr>
          <p:cNvSpPr>
            <a:spLocks noChangeShapeType="1"/>
          </p:cNvSpPr>
          <p:nvPr/>
        </p:nvSpPr>
        <p:spPr bwMode="auto">
          <a:xfrm flipH="1" flipV="1">
            <a:off x="6584802" y="3653834"/>
            <a:ext cx="762000" cy="3048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1F5281"/>
              </a:solidFill>
              <a:latin typeface="Times New Roman" panose="02020603050405020304" pitchFamily="18" charset="0"/>
            </a:endParaRPr>
          </a:p>
        </p:txBody>
      </p:sp>
      <p:sp>
        <p:nvSpPr>
          <p:cNvPr id="38" name="Text Box 18">
            <a:extLst>
              <a:ext uri="{FF2B5EF4-FFF2-40B4-BE49-F238E27FC236}">
                <a16:creationId xmlns:a16="http://schemas.microsoft.com/office/drawing/2014/main" id="{8F003D47-669F-479C-AEC4-17ADFB770069}"/>
              </a:ext>
            </a:extLst>
          </p:cNvPr>
          <p:cNvSpPr txBox="1">
            <a:spLocks noChangeArrowheads="1"/>
          </p:cNvSpPr>
          <p:nvPr/>
        </p:nvSpPr>
        <p:spPr bwMode="auto">
          <a:xfrm>
            <a:off x="2774802" y="319663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a:solidFill>
                  <a:srgbClr val="FF0000"/>
                </a:solidFill>
              </a:rPr>
              <a:t>Dùng chung máy in</a:t>
            </a:r>
          </a:p>
        </p:txBody>
      </p:sp>
      <p:sp>
        <p:nvSpPr>
          <p:cNvPr id="21" name="Title 2">
            <a:extLst>
              <a:ext uri="{FF2B5EF4-FFF2-40B4-BE49-F238E27FC236}">
                <a16:creationId xmlns:a16="http://schemas.microsoft.com/office/drawing/2014/main" id="{E6A8C478-1D28-4607-8B9C-1947CF99D457}"/>
              </a:ext>
            </a:extLst>
          </p:cNvPr>
          <p:cNvSpPr>
            <a:spLocks noGrp="1"/>
          </p:cNvSpPr>
          <p:nvPr>
            <p:ph type="title"/>
          </p:nvPr>
        </p:nvSpPr>
        <p:spPr>
          <a:xfrm>
            <a:off x="609600" y="274638"/>
            <a:ext cx="10972800" cy="563562"/>
          </a:xfrm>
        </p:spPr>
        <p:txBody>
          <a:bodyPr/>
          <a:lstStyle/>
          <a:p>
            <a:r>
              <a:rPr lang="en-US" sz="2400">
                <a:solidFill>
                  <a:srgbClr val="FF0000"/>
                </a:solidFill>
              </a:rPr>
              <a:t>Bài 1: Từ máy tính đến mạng internet</a:t>
            </a:r>
            <a:endParaRPr lang="en-GB" sz="2400">
              <a:solidFill>
                <a:srgbClr val="FF0000"/>
              </a:solidFill>
            </a:endParaRPr>
          </a:p>
        </p:txBody>
      </p:sp>
      <p:sp>
        <p:nvSpPr>
          <p:cNvPr id="22" name="Rectangle 7">
            <a:extLst>
              <a:ext uri="{FF2B5EF4-FFF2-40B4-BE49-F238E27FC236}">
                <a16:creationId xmlns:a16="http://schemas.microsoft.com/office/drawing/2014/main" id="{785B40FF-8095-4C40-8820-BB8D97F4797E}"/>
              </a:ext>
            </a:extLst>
          </p:cNvPr>
          <p:cNvSpPr>
            <a:spLocks noChangeArrowheads="1"/>
          </p:cNvSpPr>
          <p:nvPr/>
        </p:nvSpPr>
        <p:spPr bwMode="auto">
          <a:xfrm>
            <a:off x="906746" y="1188835"/>
            <a:ext cx="6172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1. Vì sao cần mạng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42"/>
                                        </p:tgtEl>
                                        <p:attrNameLst>
                                          <p:attrName>style.visibility</p:attrName>
                                        </p:attrNameLst>
                                      </p:cBhvr>
                                      <p:to>
                                        <p:strVal val="visible"/>
                                      </p:to>
                                    </p:set>
                                    <p:anim to="" calcmode="lin" valueType="num">
                                      <p:cBhvr>
                                        <p:cTn id="7" dur="1" fill="hold"/>
                                        <p:tgtEl>
                                          <p:spTgt spid="92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to="" calcmode="lin" valueType="num">
                                      <p:cBhvr>
                                        <p:cTn id="15" dur="1" fill="hold"/>
                                        <p:tgtEl>
                                          <p:spTgt spid="1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to="" calcmode="lin" valueType="num">
                                      <p:cBhvr>
                                        <p:cTn id="20" dur="1" fill="hold"/>
                                        <p:tgtEl>
                                          <p:spTgt spid="28"/>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to="" calcmode="lin" valueType="num">
                                      <p:cBhvr>
                                        <p:cTn id="23" dur="1" fill="hold"/>
                                        <p:tgtEl>
                                          <p:spTgt spid="2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to="" calcmode="lin" valueType="num">
                                      <p:cBhvr>
                                        <p:cTn id="26" dur="1" fill="hold"/>
                                        <p:tgtEl>
                                          <p:spTgt spid="31"/>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to="" calcmode="lin" valueType="num">
                                      <p:cBhvr>
                                        <p:cTn id="29" dur="1" fill="hold"/>
                                        <p:tgtEl>
                                          <p:spTgt spid="32"/>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to="" calcmode="lin" valueType="num">
                                      <p:cBhvr>
                                        <p:cTn id="32" dur="1" fill="hold"/>
                                        <p:tgtEl>
                                          <p:spTgt spid="33"/>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to="" calcmode="lin" valueType="num">
                                      <p:cBhvr>
                                        <p:cTn id="35" dur="1" fill="hold"/>
                                        <p:tgtEl>
                                          <p:spTgt spid="34"/>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to="" calcmode="lin" valueType="num">
                                      <p:cBhvr>
                                        <p:cTn id="38" dur="1" fill="hold"/>
                                        <p:tgtEl>
                                          <p:spTgt spid="35"/>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to="" calcmode="lin" valueType="num">
                                      <p:cBhvr>
                                        <p:cTn id="41" dur="1" fill="hold"/>
                                        <p:tgtEl>
                                          <p:spTgt spid="36"/>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to="" calcmode="lin" valueType="num">
                                      <p:cBhvr>
                                        <p:cTn id="44" dur="1" fill="hold"/>
                                        <p:tgtEl>
                                          <p:spTgt spid="37"/>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to="" calcmode="lin" valueType="num">
                                      <p:cBhvr>
                                        <p:cTn id="49" dur="1" fill="hold"/>
                                        <p:tgtEl>
                                          <p:spTgt spid="38"/>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 to="" calcmode="lin" valueType="num">
                                      <p:cBhvr>
                                        <p:cTn id="54" dur="1" fill="hold"/>
                                        <p:tgtEl>
                                          <p:spTgt spid="30"/>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22"/>
                                        </p:tgtEl>
                                        <p:attrNameLst>
                                          <p:attrName>style.visibility</p:attrName>
                                        </p:attrNameLst>
                                      </p:cBhvr>
                                      <p:to>
                                        <p:strVal val="visible"/>
                                      </p:to>
                                    </p:set>
                                    <p:anim calcmode="discrete" valueType="clr">
                                      <p:cBhvr override="childStyle">
                                        <p:cTn id="5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2"/>
                                        </p:tgtEl>
                                        <p:attrNameLst>
                                          <p:attrName>fillcolor</p:attrName>
                                        </p:attrNameLst>
                                      </p:cBhvr>
                                      <p:tavLst>
                                        <p:tav tm="0">
                                          <p:val>
                                            <p:clrVal>
                                              <a:schemeClr val="accent2"/>
                                            </p:clrVal>
                                          </p:val>
                                        </p:tav>
                                        <p:tav tm="50000">
                                          <p:val>
                                            <p:clrVal>
                                              <a:schemeClr val="hlink"/>
                                            </p:clrVal>
                                          </p:val>
                                        </p:tav>
                                      </p:tavLst>
                                    </p:anim>
                                    <p:set>
                                      <p:cBhvr>
                                        <p:cTn id="61"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P spid="15" grpId="0"/>
      <p:bldP spid="16" grpId="0" animBg="1"/>
      <p:bldP spid="3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51C3CF96-21BF-47C4-9E19-E4C940F3030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55791850-86ED-48D8-B071-CF7057F6A7A7}" type="slidenum">
              <a:rPr lang="en-US" altLang="en-US" sz="1000">
                <a:solidFill>
                  <a:srgbClr val="1F5281"/>
                </a:solidFill>
                <a:latin typeface="Tahoma" panose="020B0604030504040204" pitchFamily="34" charset="0"/>
              </a:rPr>
              <a:pPr fontAlgn="base">
                <a:spcBef>
                  <a:spcPct val="0"/>
                </a:spcBef>
                <a:spcAft>
                  <a:spcPct val="0"/>
                </a:spcAft>
              </a:pPr>
              <a:t>6</a:t>
            </a:fld>
            <a:endParaRPr lang="en-US" altLang="en-US" sz="1000">
              <a:solidFill>
                <a:srgbClr val="1F5281"/>
              </a:solidFill>
              <a:latin typeface="Tahoma" panose="020B0604030504040204" pitchFamily="34" charset="0"/>
            </a:endParaRPr>
          </a:p>
        </p:txBody>
      </p:sp>
      <p:sp>
        <p:nvSpPr>
          <p:cNvPr id="2" name="Date Placeholder 1">
            <a:extLst>
              <a:ext uri="{FF2B5EF4-FFF2-40B4-BE49-F238E27FC236}">
                <a16:creationId xmlns:a16="http://schemas.microsoft.com/office/drawing/2014/main" id="{BCE9C36D-55AB-4755-8463-CCE11F1C9FC8}"/>
              </a:ext>
            </a:extLst>
          </p:cNvPr>
          <p:cNvSpPr>
            <a:spLocks noGrp="1"/>
          </p:cNvSpPr>
          <p:nvPr>
            <p:ph type="dt" sz="half" idx="12"/>
          </p:nvPr>
        </p:nvSpPr>
        <p:spPr/>
        <p:txBody>
          <a:bodyPr/>
          <a:lstStyle/>
          <a:p>
            <a:pPr fontAlgn="base">
              <a:spcBef>
                <a:spcPct val="0"/>
              </a:spcBef>
              <a:spcAft>
                <a:spcPct val="0"/>
              </a:spcAft>
              <a:defRPr/>
            </a:pPr>
            <a:fld id="{935ECA55-12E8-4C9C-9A74-361589B8E365}" type="datetime1">
              <a:rPr lang="en-US">
                <a:solidFill>
                  <a:srgbClr val="1F5281"/>
                </a:solidFill>
                <a:latin typeface="Verdana"/>
              </a:rPr>
              <a:pPr fontAlgn="base">
                <a:spcBef>
                  <a:spcPct val="0"/>
                </a:spcBef>
                <a:spcAft>
                  <a:spcPct val="0"/>
                </a:spcAft>
                <a:defRPr/>
              </a:pPr>
              <a:t>9/4/2021</a:t>
            </a:fld>
            <a:endParaRPr lang="en-US">
              <a:solidFill>
                <a:srgbClr val="1F5281"/>
              </a:solidFill>
              <a:latin typeface="Verdana"/>
            </a:endParaRPr>
          </a:p>
        </p:txBody>
      </p:sp>
      <p:sp>
        <p:nvSpPr>
          <p:cNvPr id="9242" name="AutoShape 26">
            <a:extLst>
              <a:ext uri="{FF2B5EF4-FFF2-40B4-BE49-F238E27FC236}">
                <a16:creationId xmlns:a16="http://schemas.microsoft.com/office/drawing/2014/main" id="{8291AB70-AC1F-4140-BC63-29384F487087}"/>
              </a:ext>
            </a:extLst>
          </p:cNvPr>
          <p:cNvSpPr>
            <a:spLocks noChangeArrowheads="1"/>
          </p:cNvSpPr>
          <p:nvPr/>
        </p:nvSpPr>
        <p:spPr bwMode="auto">
          <a:xfrm>
            <a:off x="1828800" y="5791200"/>
            <a:ext cx="914400" cy="2286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1F5281"/>
              </a:solidFill>
            </a:endParaRPr>
          </a:p>
        </p:txBody>
      </p:sp>
      <p:pic>
        <p:nvPicPr>
          <p:cNvPr id="14" name="Picture 2">
            <a:extLst>
              <a:ext uri="{FF2B5EF4-FFF2-40B4-BE49-F238E27FC236}">
                <a16:creationId xmlns:a16="http://schemas.microsoft.com/office/drawing/2014/main" id="{51329E10-5F5B-436C-9D9C-6F0BD84F1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188" y="6019800"/>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a:extLst>
              <a:ext uri="{FF2B5EF4-FFF2-40B4-BE49-F238E27FC236}">
                <a16:creationId xmlns:a16="http://schemas.microsoft.com/office/drawing/2014/main" id="{E481BC13-03DE-45F7-9544-C906F41F15F2}"/>
              </a:ext>
            </a:extLst>
          </p:cNvPr>
          <p:cNvSpPr>
            <a:spLocks noChangeArrowheads="1"/>
          </p:cNvSpPr>
          <p:nvPr/>
        </p:nvSpPr>
        <p:spPr bwMode="auto">
          <a:xfrm>
            <a:off x="609600" y="1961943"/>
            <a:ext cx="914400" cy="228600"/>
          </a:xfrm>
          <a:prstGeom prst="rightArrow">
            <a:avLst>
              <a:gd name="adj1" fmla="val 50000"/>
              <a:gd name="adj2" fmla="val 10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FF0000"/>
              </a:solidFill>
            </a:endParaRPr>
          </a:p>
        </p:txBody>
      </p:sp>
      <p:sp>
        <p:nvSpPr>
          <p:cNvPr id="22" name="TextBox 21">
            <a:extLst>
              <a:ext uri="{FF2B5EF4-FFF2-40B4-BE49-F238E27FC236}">
                <a16:creationId xmlns:a16="http://schemas.microsoft.com/office/drawing/2014/main" id="{EB474713-9ECF-4DC4-B5D1-4DD29E927B04}"/>
              </a:ext>
            </a:extLst>
          </p:cNvPr>
          <p:cNvSpPr txBox="1"/>
          <p:nvPr/>
        </p:nvSpPr>
        <p:spPr>
          <a:xfrm>
            <a:off x="1618344" y="1760711"/>
            <a:ext cx="9876971" cy="1384995"/>
          </a:xfrm>
          <a:prstGeom prst="rect">
            <a:avLst/>
          </a:prstGeom>
          <a:noFill/>
        </p:spPr>
        <p:txBody>
          <a:bodyPr wrap="square">
            <a:spAutoFit/>
          </a:bodyPr>
          <a:lstStyle/>
          <a:p>
            <a:pPr algn="just" eaLnBrk="0" fontAlgn="base" hangingPunct="0">
              <a:spcBef>
                <a:spcPct val="0"/>
              </a:spcBef>
              <a:spcAft>
                <a:spcPct val="0"/>
              </a:spcAft>
            </a:pPr>
            <a:r>
              <a:rPr lang="en-US" altLang="en-US" sz="2800">
                <a:solidFill>
                  <a:srgbClr val="BAAA12">
                    <a:lumMod val="60000"/>
                    <a:lumOff val="40000"/>
                  </a:srgbClr>
                </a:solidFill>
                <a:latin typeface="Times New Roman" panose="02020603050405020304" pitchFamily="18" charset="0"/>
              </a:rPr>
              <a:t>Mạng máy tính đáp ứng nhu cầu: trao đổi thông tin và dùng chung tài nguyên máy tính như dữ liệu, phần mềm, máy in, máy quét, bộ nhớ … từ nhiều máy tính.</a:t>
            </a:r>
            <a:endParaRPr lang="en-GB" sz="2800">
              <a:solidFill>
                <a:srgbClr val="BAAA12">
                  <a:lumMod val="60000"/>
                  <a:lumOff val="40000"/>
                </a:srgbClr>
              </a:solidFill>
              <a:latin typeface="Times New Roman" panose="02020603050405020304" pitchFamily="18" charset="0"/>
            </a:endParaRPr>
          </a:p>
        </p:txBody>
      </p:sp>
      <p:pic>
        <p:nvPicPr>
          <p:cNvPr id="8" name="Picture 7">
            <a:extLst>
              <a:ext uri="{FF2B5EF4-FFF2-40B4-BE49-F238E27FC236}">
                <a16:creationId xmlns:a16="http://schemas.microsoft.com/office/drawing/2014/main" id="{D8438041-CA07-488D-9337-AFD6A7142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474" y="3128111"/>
            <a:ext cx="5715000" cy="3306461"/>
          </a:xfrm>
          <a:prstGeom prst="rect">
            <a:avLst/>
          </a:prstGeom>
        </p:spPr>
      </p:pic>
      <p:sp>
        <p:nvSpPr>
          <p:cNvPr id="11" name="Title 2">
            <a:extLst>
              <a:ext uri="{FF2B5EF4-FFF2-40B4-BE49-F238E27FC236}">
                <a16:creationId xmlns:a16="http://schemas.microsoft.com/office/drawing/2014/main" id="{CFBE5C91-038D-48ED-B76A-62E006F18F05}"/>
              </a:ext>
            </a:extLst>
          </p:cNvPr>
          <p:cNvSpPr>
            <a:spLocks noGrp="1"/>
          </p:cNvSpPr>
          <p:nvPr>
            <p:ph type="title"/>
          </p:nvPr>
        </p:nvSpPr>
        <p:spPr>
          <a:xfrm>
            <a:off x="609600" y="274638"/>
            <a:ext cx="10972800" cy="563562"/>
          </a:xfrm>
        </p:spPr>
        <p:txBody>
          <a:bodyPr/>
          <a:lstStyle/>
          <a:p>
            <a:r>
              <a:rPr lang="en-US" sz="2400">
                <a:solidFill>
                  <a:srgbClr val="FF0000"/>
                </a:solidFill>
              </a:rPr>
              <a:t>Bài 1: Từ máy tính đến mạng internet</a:t>
            </a:r>
            <a:endParaRPr lang="en-GB" sz="2400">
              <a:solidFill>
                <a:srgbClr val="FF0000"/>
              </a:solidFill>
            </a:endParaRPr>
          </a:p>
        </p:txBody>
      </p:sp>
      <p:sp>
        <p:nvSpPr>
          <p:cNvPr id="12" name="Rectangle 7">
            <a:extLst>
              <a:ext uri="{FF2B5EF4-FFF2-40B4-BE49-F238E27FC236}">
                <a16:creationId xmlns:a16="http://schemas.microsoft.com/office/drawing/2014/main" id="{1EF46461-BA73-4D2D-A13E-D133BB9097F1}"/>
              </a:ext>
            </a:extLst>
          </p:cNvPr>
          <p:cNvSpPr>
            <a:spLocks noChangeArrowheads="1"/>
          </p:cNvSpPr>
          <p:nvPr/>
        </p:nvSpPr>
        <p:spPr bwMode="auto">
          <a:xfrm>
            <a:off x="1023257" y="1228238"/>
            <a:ext cx="6172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srgbClr val="0000FF"/>
                </a:solidFill>
              </a:rPr>
              <a:t>1. Vì sao cần mạng máy tính?</a:t>
            </a:r>
          </a:p>
        </p:txBody>
      </p:sp>
    </p:spTree>
    <p:extLst>
      <p:ext uri="{BB962C8B-B14F-4D97-AF65-F5344CB8AC3E}">
        <p14:creationId xmlns:p14="http://schemas.microsoft.com/office/powerpoint/2010/main" val="3999550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42"/>
                                        </p:tgtEl>
                                        <p:attrNameLst>
                                          <p:attrName>style.visibility</p:attrName>
                                        </p:attrNameLst>
                                      </p:cBhvr>
                                      <p:to>
                                        <p:strVal val="visible"/>
                                      </p:to>
                                    </p:set>
                                    <p:anim to="" calcmode="lin" valueType="num">
                                      <p:cBhvr>
                                        <p:cTn id="7" dur="1" fill="hold"/>
                                        <p:tgtEl>
                                          <p:spTgt spid="92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2"/>
                                        </p:tgtEl>
                                        <p:attrNameLst>
                                          <p:attrName>style.visibility</p:attrName>
                                        </p:attrNameLst>
                                      </p:cBhvr>
                                      <p:to>
                                        <p:strVal val="visible"/>
                                      </p:to>
                                    </p:set>
                                    <p:anim calcmode="discrete" valueType="clr">
                                      <p:cBhvr override="childStyle">
                                        <p:cTn id="1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
                                        </p:tgtEl>
                                        <p:attrNameLst>
                                          <p:attrName>fillcolor</p:attrName>
                                        </p:attrNameLst>
                                      </p:cBhvr>
                                      <p:tavLst>
                                        <p:tav tm="0">
                                          <p:val>
                                            <p:clrVal>
                                              <a:schemeClr val="accent2"/>
                                            </p:clrVal>
                                          </p:val>
                                        </p:tav>
                                        <p:tav tm="50000">
                                          <p:val>
                                            <p:clrVal>
                                              <a:schemeClr val="hlink"/>
                                            </p:clrVal>
                                          </p:val>
                                        </p:tav>
                                      </p:tavLst>
                                    </p:anim>
                                    <p:set>
                                      <p:cBhvr>
                                        <p:cTn id="1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P spid="16"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49" y="595947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5092701" cy="519113"/>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a. Mạng máy tính là gì?</a:t>
            </a:r>
          </a:p>
        </p:txBody>
      </p:sp>
      <p:pic>
        <p:nvPicPr>
          <p:cNvPr id="7" name="Picture 5" descr="images (2)">
            <a:extLst>
              <a:ext uri="{FF2B5EF4-FFF2-40B4-BE49-F238E27FC236}">
                <a16:creationId xmlns:a16="http://schemas.microsoft.com/office/drawing/2014/main" id="{074C54B4-C3D4-4DD3-863F-D7BDCC40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73" y="1942080"/>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ownload (3)">
            <a:extLst>
              <a:ext uri="{FF2B5EF4-FFF2-40B4-BE49-F238E27FC236}">
                <a16:creationId xmlns:a16="http://schemas.microsoft.com/office/drawing/2014/main" id="{66783952-CD52-4EDA-849B-ABD20519A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029" y="2023270"/>
            <a:ext cx="2514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ownload (2)">
            <a:extLst>
              <a:ext uri="{FF2B5EF4-FFF2-40B4-BE49-F238E27FC236}">
                <a16:creationId xmlns:a16="http://schemas.microsoft.com/office/drawing/2014/main" id="{5B2CC107-EBE8-4C87-B9DB-21D76BF06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060" y="2004220"/>
            <a:ext cx="2562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B4FC356B-F1A0-4D7E-8105-C191B2F2F866}"/>
              </a:ext>
            </a:extLst>
          </p:cNvPr>
          <p:cNvSpPr txBox="1">
            <a:spLocks noChangeArrowheads="1"/>
          </p:cNvSpPr>
          <p:nvPr/>
        </p:nvSpPr>
        <p:spPr bwMode="auto">
          <a:xfrm>
            <a:off x="529773" y="381850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Mạng hình sao</a:t>
            </a:r>
          </a:p>
        </p:txBody>
      </p:sp>
      <p:sp>
        <p:nvSpPr>
          <p:cNvPr id="11" name="Text Box 9">
            <a:extLst>
              <a:ext uri="{FF2B5EF4-FFF2-40B4-BE49-F238E27FC236}">
                <a16:creationId xmlns:a16="http://schemas.microsoft.com/office/drawing/2014/main" id="{0EA1EAD4-9DF1-4EFF-BC48-3676C088B926}"/>
              </a:ext>
            </a:extLst>
          </p:cNvPr>
          <p:cNvSpPr txBox="1">
            <a:spLocks noChangeArrowheads="1"/>
          </p:cNvSpPr>
          <p:nvPr/>
        </p:nvSpPr>
        <p:spPr bwMode="auto">
          <a:xfrm>
            <a:off x="4067629" y="352822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Mạng đường thẳng</a:t>
            </a:r>
          </a:p>
        </p:txBody>
      </p:sp>
      <p:sp>
        <p:nvSpPr>
          <p:cNvPr id="12" name="Text Box 10">
            <a:extLst>
              <a:ext uri="{FF2B5EF4-FFF2-40B4-BE49-F238E27FC236}">
                <a16:creationId xmlns:a16="http://schemas.microsoft.com/office/drawing/2014/main" id="{7BBD5B20-2212-424B-AF04-B18821A56E70}"/>
              </a:ext>
            </a:extLst>
          </p:cNvPr>
          <p:cNvSpPr txBox="1">
            <a:spLocks noChangeArrowheads="1"/>
          </p:cNvSpPr>
          <p:nvPr/>
        </p:nvSpPr>
        <p:spPr bwMode="auto">
          <a:xfrm>
            <a:off x="8596085" y="352822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Mạng vòng</a:t>
            </a:r>
          </a:p>
        </p:txBody>
      </p:sp>
      <p:sp>
        <p:nvSpPr>
          <p:cNvPr id="13" name="Text Box 5">
            <a:extLst>
              <a:ext uri="{FF2B5EF4-FFF2-40B4-BE49-F238E27FC236}">
                <a16:creationId xmlns:a16="http://schemas.microsoft.com/office/drawing/2014/main" id="{9B5CABF3-227A-40AC-BE84-8A7A65CECF26}"/>
              </a:ext>
            </a:extLst>
          </p:cNvPr>
          <p:cNvSpPr txBox="1">
            <a:spLocks noChangeArrowheads="1"/>
          </p:cNvSpPr>
          <p:nvPr/>
        </p:nvSpPr>
        <p:spPr bwMode="auto">
          <a:xfrm>
            <a:off x="359117" y="4541838"/>
            <a:ext cx="5199062" cy="1570038"/>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defRPr/>
            </a:pPr>
            <a:r>
              <a:rPr lang="vi-VN" sz="2400" i="1">
                <a:solidFill>
                  <a:schemeClr val="accent1">
                    <a:lumMod val="75000"/>
                  </a:schemeClr>
                </a:solidFill>
                <a:latin typeface="+mj-lt"/>
              </a:rPr>
              <a:t>Các </a:t>
            </a:r>
            <a:r>
              <a:rPr lang="en-US" sz="2400" i="1">
                <a:solidFill>
                  <a:schemeClr val="accent1">
                    <a:lumMod val="75000"/>
                  </a:schemeClr>
                </a:solidFill>
                <a:latin typeface="+mj-lt"/>
              </a:rPr>
              <a:t>kiểu kết nối mạng</a:t>
            </a:r>
            <a:r>
              <a:rPr lang="vi-VN" sz="2400" i="1">
                <a:solidFill>
                  <a:schemeClr val="accent1">
                    <a:lumMod val="75000"/>
                  </a:schemeClr>
                </a:solidFill>
                <a:latin typeface="+mj-lt"/>
              </a:rPr>
              <a:t> </a:t>
            </a:r>
            <a:r>
              <a:rPr lang="en-US" sz="2400" i="1">
                <a:solidFill>
                  <a:schemeClr val="accent1">
                    <a:lumMod val="75000"/>
                  </a:schemeClr>
                </a:solidFill>
                <a:latin typeface="+mj-lt"/>
              </a:rPr>
              <a:t>cơ bản </a:t>
            </a:r>
            <a:endParaRPr lang="vi-VN" sz="2400" i="1">
              <a:solidFill>
                <a:schemeClr val="accent1">
                  <a:lumMod val="75000"/>
                </a:schemeClr>
              </a:solidFill>
              <a:latin typeface="+mj-lt"/>
            </a:endParaRPr>
          </a:p>
          <a:p>
            <a:pPr eaLnBrk="1" hangingPunct="1">
              <a:buFontTx/>
              <a:buChar char="•"/>
              <a:defRPr/>
            </a:pPr>
            <a:r>
              <a:rPr lang="vi-VN" sz="2400" i="1">
                <a:solidFill>
                  <a:schemeClr val="accent1">
                    <a:lumMod val="75000"/>
                  </a:schemeClr>
                </a:solidFill>
                <a:latin typeface="+mj-lt"/>
                <a:cs typeface="Times New Roman" pitchFamily="18" charset="0"/>
              </a:rPr>
              <a:t> </a:t>
            </a:r>
            <a:r>
              <a:rPr lang="en-US" sz="2400">
                <a:solidFill>
                  <a:schemeClr val="accent1">
                    <a:lumMod val="75000"/>
                  </a:schemeClr>
                </a:solidFill>
                <a:latin typeface="+mj-lt"/>
                <a:cs typeface="Times New Roman" pitchFamily="18" charset="0"/>
              </a:rPr>
              <a:t>Kết nối kiểu hình sao.</a:t>
            </a:r>
          </a:p>
          <a:p>
            <a:pPr eaLnBrk="1" hangingPunct="1">
              <a:buFontTx/>
              <a:buChar char="•"/>
              <a:defRPr/>
            </a:pPr>
            <a:r>
              <a:rPr lang="en-US" sz="2400">
                <a:solidFill>
                  <a:schemeClr val="accent1">
                    <a:lumMod val="75000"/>
                  </a:schemeClr>
                </a:solidFill>
                <a:latin typeface="+mj-lt"/>
                <a:cs typeface="Times New Roman" pitchFamily="18" charset="0"/>
              </a:rPr>
              <a:t> Kết nối kiểu đường thẳng</a:t>
            </a:r>
          </a:p>
          <a:p>
            <a:pPr eaLnBrk="1" hangingPunct="1">
              <a:buFontTx/>
              <a:buChar char="•"/>
              <a:defRPr/>
            </a:pPr>
            <a:r>
              <a:rPr lang="en-US" sz="2400">
                <a:solidFill>
                  <a:schemeClr val="accent1">
                    <a:lumMod val="75000"/>
                  </a:schemeClr>
                </a:solidFill>
                <a:latin typeface="+mj-lt"/>
                <a:cs typeface="Times New Roman" pitchFamily="18" charset="0"/>
              </a:rPr>
              <a:t> Kết nối kiểu vòng</a:t>
            </a:r>
            <a:r>
              <a:rPr lang="en-US" sz="2400">
                <a:solidFill>
                  <a:schemeClr val="accent1">
                    <a:lumMod val="75000"/>
                  </a:schemeClr>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to="" calcmode="lin" valueType="num">
                                      <p:cBhvr>
                                        <p:cTn id="33" dur="1" fill="hold"/>
                                        <p:tgtEl>
                                          <p:spTgt spid="12"/>
                                        </p:tgtEl>
                                        <p:attrNameLst>
                                          <p:attrName/>
                                        </p:attrNameLst>
                                      </p:cBhvr>
                                    </p:anim>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3"/>
                                        </p:tgtEl>
                                        <p:attrNameLst>
                                          <p:attrName>style.visibility</p:attrName>
                                        </p:attrNameLst>
                                      </p:cBhvr>
                                      <p:to>
                                        <p:strVal val="visible"/>
                                      </p:to>
                                    </p:set>
                                    <p:anim calcmode="discrete" valueType="clr">
                                      <p:cBhvr override="childStyle">
                                        <p:cTn id="4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3"/>
                                        </p:tgtEl>
                                        <p:attrNameLst>
                                          <p:attrName>fillcolor</p:attrName>
                                        </p:attrNameLst>
                                      </p:cBhvr>
                                      <p:tavLst>
                                        <p:tav tm="0">
                                          <p:val>
                                            <p:clrVal>
                                              <a:schemeClr val="accent2"/>
                                            </p:clrVal>
                                          </p:val>
                                        </p:tav>
                                        <p:tav tm="50000">
                                          <p:val>
                                            <p:clrVal>
                                              <a:schemeClr val="hlink"/>
                                            </p:clrVal>
                                          </p:val>
                                        </p:tav>
                                      </p:tavLst>
                                    </p:anim>
                                    <p:set>
                                      <p:cBhvr>
                                        <p:cTn id="46"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0" grpId="1"/>
      <p:bldP spid="11" grpId="0"/>
      <p:bldP spid="11" grpId="1"/>
      <p:bldP spid="12" grpId="0"/>
      <p:bldP spid="12"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49" y="595947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5092701" cy="519113"/>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a. Mạng máy tính là gì?</a:t>
            </a:r>
          </a:p>
        </p:txBody>
      </p:sp>
      <p:sp>
        <p:nvSpPr>
          <p:cNvPr id="6" name="AutoShape 7">
            <a:extLst>
              <a:ext uri="{FF2B5EF4-FFF2-40B4-BE49-F238E27FC236}">
                <a16:creationId xmlns:a16="http://schemas.microsoft.com/office/drawing/2014/main" id="{411CEED8-7FAC-4FE3-83FE-E2569F8305CE}"/>
              </a:ext>
            </a:extLst>
          </p:cNvPr>
          <p:cNvSpPr>
            <a:spLocks noChangeArrowheads="1"/>
          </p:cNvSpPr>
          <p:nvPr/>
        </p:nvSpPr>
        <p:spPr bwMode="auto">
          <a:xfrm>
            <a:off x="413658" y="1576388"/>
            <a:ext cx="10051142" cy="4383087"/>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a:solidFill>
                  <a:schemeClr val="accent1">
                    <a:lumMod val="75000"/>
                  </a:schemeClr>
                </a:solidFill>
              </a:rPr>
              <a:t>Mạng máy tính là tập hợp các máy tính được kết nối với nhau theo một phương thức nào đó thông qua các phương tiện truyền dẫn tạo thành một hệ thống cho phép người dùng chia sẻ tài nguyên.</a:t>
            </a:r>
          </a:p>
          <a:p>
            <a:pPr algn="ctr" eaLnBrk="1" hangingPunct="1"/>
            <a:endParaRPr lang="en-US" altLang="en-US" sz="2200" i="1">
              <a:solidFill>
                <a:srgbClr val="000000"/>
              </a:solidFill>
            </a:endParaRPr>
          </a:p>
        </p:txBody>
      </p:sp>
    </p:spTree>
    <p:extLst>
      <p:ext uri="{BB962C8B-B14F-4D97-AF65-F5344CB8AC3E}">
        <p14:creationId xmlns:p14="http://schemas.microsoft.com/office/powerpoint/2010/main" val="11831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A518BAC-7470-4993-AE7E-70A53F0902EC}"/>
              </a:ext>
            </a:extLst>
          </p:cNvPr>
          <p:cNvSpPr>
            <a:spLocks noGrp="1" noChangeArrowheads="1"/>
          </p:cNvSpPr>
          <p:nvPr>
            <p:ph type="title"/>
          </p:nvPr>
        </p:nvSpPr>
        <p:spPr/>
        <p:txBody>
          <a:bodyPr/>
          <a:lstStyle/>
          <a:p>
            <a:pPr eaLnBrk="1" hangingPunct="1"/>
            <a:r>
              <a:rPr lang="en-US" altLang="en-US" sz="3200" b="1">
                <a:solidFill>
                  <a:srgbClr val="0000FF"/>
                </a:solidFill>
              </a:rPr>
              <a:t>2. Khái niệm mạng máy tính</a:t>
            </a:r>
            <a:endParaRPr lang="en-US" altLang="en-US"/>
          </a:p>
        </p:txBody>
      </p:sp>
      <p:pic>
        <p:nvPicPr>
          <p:cNvPr id="4" name="Picture 2">
            <a:extLst>
              <a:ext uri="{FF2B5EF4-FFF2-40B4-BE49-F238E27FC236}">
                <a16:creationId xmlns:a16="http://schemas.microsoft.com/office/drawing/2014/main" id="{55C6B2D4-7626-4906-8CE1-67D98DF1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49" y="5959476"/>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2E897F4-A5EC-4B24-9CB7-2712EF41E61A}"/>
              </a:ext>
            </a:extLst>
          </p:cNvPr>
          <p:cNvSpPr txBox="1">
            <a:spLocks noChangeArrowheads="1"/>
          </p:cNvSpPr>
          <p:nvPr/>
        </p:nvSpPr>
        <p:spPr bwMode="auto">
          <a:xfrm>
            <a:off x="234042" y="1132682"/>
            <a:ext cx="6689272" cy="523220"/>
          </a:xfrm>
          <a:prstGeom prst="rect">
            <a:avLst/>
          </a:prstGeom>
          <a:gradFill rotWithShape="1">
            <a:gsLst>
              <a:gs pos="0">
                <a:srgbClr val="D5ECFB"/>
              </a:gs>
              <a:gs pos="50000">
                <a:schemeClr val="bg1"/>
              </a:gs>
              <a:gs pos="100000">
                <a:srgbClr val="D5ECFB"/>
              </a:gs>
            </a:gsLst>
            <a:lin ang="5400000" scaled="1"/>
          </a:gradFill>
          <a:ln>
            <a:noFill/>
          </a:ln>
          <a:effectLst/>
        </p:spPr>
        <p:txBody>
          <a:bodyPr wrap="square">
            <a:spAutoFit/>
          </a:bodyPr>
          <a:lstStyle/>
          <a:p>
            <a:pPr eaLnBrk="1" hangingPunct="1">
              <a:spcBef>
                <a:spcPct val="50000"/>
              </a:spcBef>
              <a:defRPr/>
            </a:pPr>
            <a:r>
              <a:rPr lang="en-US" sz="2800" b="1">
                <a:solidFill>
                  <a:srgbClr val="003300"/>
                </a:solidFill>
              </a:rPr>
              <a:t>b. Các thành phần của mạng.</a:t>
            </a:r>
          </a:p>
        </p:txBody>
      </p:sp>
      <p:pic>
        <p:nvPicPr>
          <p:cNvPr id="1026" name="Picture 2" descr="Mạng máy tính là gì">
            <a:extLst>
              <a:ext uri="{FF2B5EF4-FFF2-40B4-BE49-F238E27FC236}">
                <a16:creationId xmlns:a16="http://schemas.microsoft.com/office/drawing/2014/main" id="{83C89CC5-24D7-4224-A51C-53D741151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844020"/>
            <a:ext cx="9114971"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876</Words>
  <Application>Microsoft Office PowerPoint</Application>
  <PresentationFormat>Widescreen</PresentationFormat>
  <Paragraphs>102</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.VnArial</vt:lpstr>
      <vt:lpstr>Arial</vt:lpstr>
      <vt:lpstr>Tahoma</vt:lpstr>
      <vt:lpstr>Times New Roman</vt:lpstr>
      <vt:lpstr>Verdana</vt:lpstr>
      <vt:lpstr>Wingdings</vt:lpstr>
      <vt:lpstr>sample</vt:lpstr>
      <vt:lpstr>1_sample</vt:lpstr>
      <vt:lpstr>Bitmap Image</vt:lpstr>
      <vt:lpstr>Từ máy tính đến mạng máy tính</vt:lpstr>
      <vt:lpstr>Bài 1: Từ máy tính đến mạng internet</vt:lpstr>
      <vt:lpstr>Bài 1: Từ máy tính đến mạng internet</vt:lpstr>
      <vt:lpstr>Bài 1: Từ máy tính đến mạng internet</vt:lpstr>
      <vt:lpstr>Bài 1: Từ máy tính đến mạng internet</vt:lpstr>
      <vt:lpstr>Bài 1: Từ máy tính đến mạng internet</vt:lpstr>
      <vt:lpstr>2. Khái niệm mạng máy tính</vt:lpstr>
      <vt:lpstr>2. Khái niệm mạng máy tính</vt:lpstr>
      <vt:lpstr>2. Khái niệm mạng máy tính</vt:lpstr>
      <vt:lpstr>2. Khái niệm mạng máy tính</vt:lpstr>
      <vt:lpstr>2. Khái niệm mạng máy tính</vt:lpstr>
      <vt:lpstr>2. Khái niệm mạng máy tính</vt:lpstr>
      <vt:lpstr>3. Phân loại mạng máy tính</vt:lpstr>
      <vt:lpstr>3. Phân loại mạng máy tính</vt:lpstr>
      <vt:lpstr>3. Phân loại mạng máy tính</vt:lpstr>
      <vt:lpstr>3. Phân loại mạng máy tính</vt:lpstr>
      <vt:lpstr>3. Phân loại mạng máy tính</vt:lpstr>
      <vt:lpstr>3. Phân loại mạng máy tính</vt:lpstr>
      <vt:lpstr>3. Phân loại mạng máy tính</vt:lpstr>
      <vt:lpstr>4. Vai trò máy tính trong mạng</vt:lpstr>
      <vt:lpstr>5. Lợi ích của mạng máy tính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Từ máy tính đến mạng máy tính</dc:title>
  <dc:creator>VIET HUY NVB</dc:creator>
  <cp:lastModifiedBy>VIET HUY NVB</cp:lastModifiedBy>
  <cp:revision>3</cp:revision>
  <dcterms:created xsi:type="dcterms:W3CDTF">2021-08-28T08:04:00Z</dcterms:created>
  <dcterms:modified xsi:type="dcterms:W3CDTF">2021-09-04T07:18:32Z</dcterms:modified>
  <cp:contentStatus/>
</cp:coreProperties>
</file>